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24_1A1E9252.xml" ContentType="application/vnd.ms-powerpoint.comments+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7"/>
  </p:notesMasterIdLst>
  <p:sldIdLst>
    <p:sldId id="256" r:id="rId2"/>
    <p:sldId id="257" r:id="rId3"/>
    <p:sldId id="306" r:id="rId4"/>
    <p:sldId id="282" r:id="rId5"/>
    <p:sldId id="305" r:id="rId6"/>
    <p:sldId id="303" r:id="rId7"/>
    <p:sldId id="279" r:id="rId8"/>
    <p:sldId id="287" r:id="rId9"/>
    <p:sldId id="288" r:id="rId10"/>
    <p:sldId id="297" r:id="rId11"/>
    <p:sldId id="300" r:id="rId12"/>
    <p:sldId id="301" r:id="rId13"/>
    <p:sldId id="291" r:id="rId14"/>
    <p:sldId id="298" r:id="rId15"/>
    <p:sldId id="280" r:id="rId16"/>
    <p:sldId id="292" r:id="rId17"/>
    <p:sldId id="293" r:id="rId18"/>
    <p:sldId id="294" r:id="rId19"/>
    <p:sldId id="295" r:id="rId20"/>
    <p:sldId id="296" r:id="rId21"/>
    <p:sldId id="281" r:id="rId22"/>
    <p:sldId id="299" r:id="rId23"/>
    <p:sldId id="308" r:id="rId24"/>
    <p:sldId id="283" r:id="rId25"/>
    <p:sldId id="309"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Libre Franklin" pitchFamily="2" charset="77"/>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g1uJD3aAdaUBze3KulkZ2saFDT+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66D229-CCFB-F648-538D-9DC5EB3F0995}" name="Thilo Johan Paloméras" initials="TP" userId="S::thilo.palomeras@epfl.ch::f64df537-8370-4bb1-9555-b7ef71c744b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E1B"/>
    <a:srgbClr val="F39869"/>
    <a:srgbClr val="E98029"/>
    <a:srgbClr val="1770BA"/>
    <a:srgbClr val="E4E1E7"/>
    <a:srgbClr val="5C83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409F17-2549-48A2-BB04-3E11F49E0041}" v="2467" dt="2024-10-08T15:20:21.761"/>
    <p1510:client id="{7A6B5163-A3AC-4271-B774-52F1160A92D2}" v="430" dt="2024-10-09T05:57:08.321"/>
    <p1510:client id="{829DD79D-8541-4714-9B18-F35DD6ACA5BD}" v="6" dt="2024-10-08T18:39:57.924"/>
    <p1510:client id="{88D4340C-3A5A-8293-A37B-6D5B7E3C29E5}" v="20" dt="2024-10-09T07:09:08.567"/>
  </p1510:revLst>
</p1510:revInfo>
</file>

<file path=ppt/tableStyles.xml><?xml version="1.0" encoding="utf-8"?>
<a:tblStyleLst xmlns:a="http://schemas.openxmlformats.org/drawingml/2006/main" def="{FB675C7D-08F6-478D-A08E-5773409D6AFF}">
  <a:tblStyle styleId="{FB675C7D-08F6-478D-A08E-5773409D6A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89"/>
  </p:normalViewPr>
  <p:slideViewPr>
    <p:cSldViewPr snapToGrid="0">
      <p:cViewPr varScale="1">
        <p:scale>
          <a:sx n="117" d="100"/>
          <a:sy n="117" d="100"/>
        </p:scale>
        <p:origin x="94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46"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bre De Herde" userId="f19eeb7d-d64f-4192-8404-31e655ed4f70" providerId="ADAL" clId="{45409F17-2549-48A2-BB04-3E11F49E0041}"/>
    <pc:docChg chg="undo custSel addSld delSld modSld sldOrd modMainMaster">
      <pc:chgData name="Ambre De Herde" userId="f19eeb7d-d64f-4192-8404-31e655ed4f70" providerId="ADAL" clId="{45409F17-2549-48A2-BB04-3E11F49E0041}" dt="2024-10-08T15:20:21.761" v="3490" actId="20577"/>
      <pc:docMkLst>
        <pc:docMk/>
      </pc:docMkLst>
      <pc:sldChg chg="modSp mod">
        <pc:chgData name="Ambre De Herde" userId="f19eeb7d-d64f-4192-8404-31e655ed4f70" providerId="ADAL" clId="{45409F17-2549-48A2-BB04-3E11F49E0041}" dt="2024-10-07T17:18:42.857" v="2576" actId="1036"/>
        <pc:sldMkLst>
          <pc:docMk/>
          <pc:sldMk cId="0" sldId="256"/>
        </pc:sldMkLst>
        <pc:spChg chg="mod">
          <ac:chgData name="Ambre De Herde" userId="f19eeb7d-d64f-4192-8404-31e655ed4f70" providerId="ADAL" clId="{45409F17-2549-48A2-BB04-3E11F49E0041}" dt="2024-10-07T17:18:42.857" v="2576" actId="1036"/>
          <ac:spMkLst>
            <pc:docMk/>
            <pc:sldMk cId="0" sldId="256"/>
            <ac:spMk id="123" creationId="{00000000-0000-0000-0000-000000000000}"/>
          </ac:spMkLst>
        </pc:spChg>
        <pc:grpChg chg="mod">
          <ac:chgData name="Ambre De Herde" userId="f19eeb7d-d64f-4192-8404-31e655ed4f70" providerId="ADAL" clId="{45409F17-2549-48A2-BB04-3E11F49E0041}" dt="2024-10-07T14:12:00.364" v="4" actId="1036"/>
          <ac:grpSpMkLst>
            <pc:docMk/>
            <pc:sldMk cId="0" sldId="256"/>
            <ac:grpSpMk id="6" creationId="{27DE306D-820B-84A5-6368-4CFDDDE1B390}"/>
          </ac:grpSpMkLst>
        </pc:grpChg>
      </pc:sldChg>
      <pc:sldChg chg="modSp">
        <pc:chgData name="Ambre De Herde" userId="f19eeb7d-d64f-4192-8404-31e655ed4f70" providerId="ADAL" clId="{45409F17-2549-48A2-BB04-3E11F49E0041}" dt="2024-10-08T15:09:25.865" v="3462" actId="20577"/>
        <pc:sldMkLst>
          <pc:docMk/>
          <pc:sldMk cId="0" sldId="257"/>
        </pc:sldMkLst>
        <pc:graphicFrameChg chg="mod">
          <ac:chgData name="Ambre De Herde" userId="f19eeb7d-d64f-4192-8404-31e655ed4f70" providerId="ADAL" clId="{45409F17-2549-48A2-BB04-3E11F49E0041}" dt="2024-10-08T15:09:25.865" v="3462" actId="20577"/>
          <ac:graphicFrameMkLst>
            <pc:docMk/>
            <pc:sldMk cId="0" sldId="257"/>
            <ac:graphicFrameMk id="3" creationId="{9798ECE9-8B99-35BE-F36C-B2DFC61963EC}"/>
          </ac:graphicFrameMkLst>
        </pc:graphicFrameChg>
      </pc:sldChg>
      <pc:sldChg chg="modSp del">
        <pc:chgData name="Ambre De Herde" userId="f19eeb7d-d64f-4192-8404-31e655ed4f70" providerId="ADAL" clId="{45409F17-2549-48A2-BB04-3E11F49E0041}" dt="2024-10-07T17:17:10.624" v="2555" actId="47"/>
        <pc:sldMkLst>
          <pc:docMk/>
          <pc:sldMk cId="4291132675" sldId="278"/>
        </pc:sldMkLst>
        <pc:graphicFrameChg chg="mod">
          <ac:chgData name="Ambre De Herde" userId="f19eeb7d-d64f-4192-8404-31e655ed4f70" providerId="ADAL" clId="{45409F17-2549-48A2-BB04-3E11F49E0041}" dt="2024-10-07T17:11:52.074" v="2542" actId="12100"/>
          <ac:graphicFrameMkLst>
            <pc:docMk/>
            <pc:sldMk cId="4291132675" sldId="278"/>
            <ac:graphicFrameMk id="3" creationId="{9798ECE9-8B99-35BE-F36C-B2DFC61963EC}"/>
          </ac:graphicFrameMkLst>
        </pc:graphicFrameChg>
      </pc:sldChg>
      <pc:sldChg chg="modSp">
        <pc:chgData name="Ambre De Herde" userId="f19eeb7d-d64f-4192-8404-31e655ed4f70" providerId="ADAL" clId="{45409F17-2549-48A2-BB04-3E11F49E0041}" dt="2024-10-07T17:17:28.194" v="2561" actId="20577"/>
        <pc:sldMkLst>
          <pc:docMk/>
          <pc:sldMk cId="95699460" sldId="279"/>
        </pc:sldMkLst>
        <pc:graphicFrameChg chg="mod">
          <ac:chgData name="Ambre De Herde" userId="f19eeb7d-d64f-4192-8404-31e655ed4f70" providerId="ADAL" clId="{45409F17-2549-48A2-BB04-3E11F49E0041}" dt="2024-10-07T17:17:28.194" v="2561" actId="20577"/>
          <ac:graphicFrameMkLst>
            <pc:docMk/>
            <pc:sldMk cId="95699460" sldId="279"/>
            <ac:graphicFrameMk id="3" creationId="{9798ECE9-8B99-35BE-F36C-B2DFC61963EC}"/>
          </ac:graphicFrameMkLst>
        </pc:graphicFrameChg>
      </pc:sldChg>
      <pc:sldChg chg="modSp">
        <pc:chgData name="Ambre De Herde" userId="f19eeb7d-d64f-4192-8404-31e655ed4f70" providerId="ADAL" clId="{45409F17-2549-48A2-BB04-3E11F49E0041}" dt="2024-10-07T17:17:40.643" v="2566" actId="20577"/>
        <pc:sldMkLst>
          <pc:docMk/>
          <pc:sldMk cId="4182550650" sldId="280"/>
        </pc:sldMkLst>
        <pc:graphicFrameChg chg="mod">
          <ac:chgData name="Ambre De Herde" userId="f19eeb7d-d64f-4192-8404-31e655ed4f70" providerId="ADAL" clId="{45409F17-2549-48A2-BB04-3E11F49E0041}" dt="2024-10-07T17:17:40.643" v="2566" actId="20577"/>
          <ac:graphicFrameMkLst>
            <pc:docMk/>
            <pc:sldMk cId="4182550650" sldId="280"/>
            <ac:graphicFrameMk id="3" creationId="{9798ECE9-8B99-35BE-F36C-B2DFC61963EC}"/>
          </ac:graphicFrameMkLst>
        </pc:graphicFrameChg>
      </pc:sldChg>
      <pc:sldChg chg="modSp">
        <pc:chgData name="Ambre De Herde" userId="f19eeb7d-d64f-4192-8404-31e655ed4f70" providerId="ADAL" clId="{45409F17-2549-48A2-BB04-3E11F49E0041}" dt="2024-10-07T17:17:51.231" v="2570" actId="20577"/>
        <pc:sldMkLst>
          <pc:docMk/>
          <pc:sldMk cId="3080058663" sldId="281"/>
        </pc:sldMkLst>
        <pc:graphicFrameChg chg="mod">
          <ac:chgData name="Ambre De Herde" userId="f19eeb7d-d64f-4192-8404-31e655ed4f70" providerId="ADAL" clId="{45409F17-2549-48A2-BB04-3E11F49E0041}" dt="2024-10-07T17:17:51.231" v="2570" actId="20577"/>
          <ac:graphicFrameMkLst>
            <pc:docMk/>
            <pc:sldMk cId="3080058663" sldId="281"/>
            <ac:graphicFrameMk id="3" creationId="{9798ECE9-8B99-35BE-F36C-B2DFC61963EC}"/>
          </ac:graphicFrameMkLst>
        </pc:graphicFrameChg>
      </pc:sldChg>
      <pc:sldChg chg="addSp delSp modSp mod modNotesTx">
        <pc:chgData name="Ambre De Herde" userId="f19eeb7d-d64f-4192-8404-31e655ed4f70" providerId="ADAL" clId="{45409F17-2549-48A2-BB04-3E11F49E0041}" dt="2024-10-08T15:06:59.753" v="3456" actId="208"/>
        <pc:sldMkLst>
          <pc:docMk/>
          <pc:sldMk cId="1694311813" sldId="282"/>
        </pc:sldMkLst>
        <pc:spChg chg="add mod">
          <ac:chgData name="Ambre De Herde" userId="f19eeb7d-d64f-4192-8404-31e655ed4f70" providerId="ADAL" clId="{45409F17-2549-48A2-BB04-3E11F49E0041}" dt="2024-10-08T14:31:40.055" v="3145" actId="20577"/>
          <ac:spMkLst>
            <pc:docMk/>
            <pc:sldMk cId="1694311813" sldId="282"/>
            <ac:spMk id="3" creationId="{D14B7C9E-7961-6E78-80AF-EC82F7F66C55}"/>
          </ac:spMkLst>
        </pc:spChg>
        <pc:spChg chg="add del mod">
          <ac:chgData name="Ambre De Herde" userId="f19eeb7d-d64f-4192-8404-31e655ed4f70" providerId="ADAL" clId="{45409F17-2549-48A2-BB04-3E11F49E0041}" dt="2024-10-07T14:48:00.150" v="342" actId="478"/>
          <ac:spMkLst>
            <pc:docMk/>
            <pc:sldMk cId="1694311813" sldId="282"/>
            <ac:spMk id="3" creationId="{DB0067F6-2799-F87F-7344-D760AA769239}"/>
          </ac:spMkLst>
        </pc:spChg>
        <pc:spChg chg="add mod">
          <ac:chgData name="Ambre De Herde" userId="f19eeb7d-d64f-4192-8404-31e655ed4f70" providerId="ADAL" clId="{45409F17-2549-48A2-BB04-3E11F49E0041}" dt="2024-10-08T14:31:22.931" v="3143" actId="1076"/>
          <ac:spMkLst>
            <pc:docMk/>
            <pc:sldMk cId="1694311813" sldId="282"/>
            <ac:spMk id="4" creationId="{B8A5298C-30FA-EDB5-99A8-DC02B8ACA2E1}"/>
          </ac:spMkLst>
        </pc:spChg>
        <pc:spChg chg="mod">
          <ac:chgData name="Ambre De Herde" userId="f19eeb7d-d64f-4192-8404-31e655ed4f70" providerId="ADAL" clId="{45409F17-2549-48A2-BB04-3E11F49E0041}" dt="2024-10-07T14:45:07.138" v="307"/>
          <ac:spMkLst>
            <pc:docMk/>
            <pc:sldMk cId="1694311813" sldId="282"/>
            <ac:spMk id="15" creationId="{C8D6E5DC-EC51-22B3-DC35-004928FDFB2D}"/>
          </ac:spMkLst>
        </pc:spChg>
        <pc:spChg chg="mod">
          <ac:chgData name="Ambre De Herde" userId="f19eeb7d-d64f-4192-8404-31e655ed4f70" providerId="ADAL" clId="{45409F17-2549-48A2-BB04-3E11F49E0041}" dt="2024-10-07T14:45:07.138" v="307"/>
          <ac:spMkLst>
            <pc:docMk/>
            <pc:sldMk cId="1694311813" sldId="282"/>
            <ac:spMk id="17" creationId="{D14DD6D1-AAD5-F402-CCFF-1553BCEDDBA1}"/>
          </ac:spMkLst>
        </pc:spChg>
        <pc:spChg chg="mod">
          <ac:chgData name="Ambre De Herde" userId="f19eeb7d-d64f-4192-8404-31e655ed4f70" providerId="ADAL" clId="{45409F17-2549-48A2-BB04-3E11F49E0041}" dt="2024-10-07T14:46:23.118" v="319"/>
          <ac:spMkLst>
            <pc:docMk/>
            <pc:sldMk cId="1694311813" sldId="282"/>
            <ac:spMk id="20" creationId="{A2F3E675-1CE1-966D-6411-CDBF0C348043}"/>
          </ac:spMkLst>
        </pc:spChg>
        <pc:spChg chg="add mod">
          <ac:chgData name="Ambre De Herde" userId="f19eeb7d-d64f-4192-8404-31e655ed4f70" providerId="ADAL" clId="{45409F17-2549-48A2-BB04-3E11F49E0041}" dt="2024-10-07T17:15:07.925" v="2546" actId="113"/>
          <ac:spMkLst>
            <pc:docMk/>
            <pc:sldMk cId="1694311813" sldId="282"/>
            <ac:spMk id="31" creationId="{11B4AFDE-1567-29AC-AFF8-8A6735855242}"/>
          </ac:spMkLst>
        </pc:spChg>
        <pc:spChg chg="add mod">
          <ac:chgData name="Ambre De Herde" userId="f19eeb7d-d64f-4192-8404-31e655ed4f70" providerId="ADAL" clId="{45409F17-2549-48A2-BB04-3E11F49E0041}" dt="2024-10-07T17:15:15.698" v="2547" actId="113"/>
          <ac:spMkLst>
            <pc:docMk/>
            <pc:sldMk cId="1694311813" sldId="282"/>
            <ac:spMk id="32" creationId="{00846CD2-C9F0-8E0D-7765-C15DD819B89F}"/>
          </ac:spMkLst>
        </pc:spChg>
        <pc:spChg chg="add mod">
          <ac:chgData name="Ambre De Herde" userId="f19eeb7d-d64f-4192-8404-31e655ed4f70" providerId="ADAL" clId="{45409F17-2549-48A2-BB04-3E11F49E0041}" dt="2024-10-07T17:15:20.666" v="2548" actId="113"/>
          <ac:spMkLst>
            <pc:docMk/>
            <pc:sldMk cId="1694311813" sldId="282"/>
            <ac:spMk id="33" creationId="{E08FEC7E-DB4E-3C86-800A-200F7716693B}"/>
          </ac:spMkLst>
        </pc:spChg>
        <pc:spChg chg="add mod">
          <ac:chgData name="Ambre De Herde" userId="f19eeb7d-d64f-4192-8404-31e655ed4f70" providerId="ADAL" clId="{45409F17-2549-48A2-BB04-3E11F49E0041}" dt="2024-10-07T17:15:25.958" v="2549" actId="113"/>
          <ac:spMkLst>
            <pc:docMk/>
            <pc:sldMk cId="1694311813" sldId="282"/>
            <ac:spMk id="39" creationId="{7539E71A-7C5C-29F5-9392-CFE4CE23D30C}"/>
          </ac:spMkLst>
        </pc:spChg>
        <pc:spChg chg="add del mod">
          <ac:chgData name="Ambre De Herde" userId="f19eeb7d-d64f-4192-8404-31e655ed4f70" providerId="ADAL" clId="{45409F17-2549-48A2-BB04-3E11F49E0041}" dt="2024-10-07T16:52:00.122" v="2314" actId="478"/>
          <ac:spMkLst>
            <pc:docMk/>
            <pc:sldMk cId="1694311813" sldId="282"/>
            <ac:spMk id="40" creationId="{E1CA7F0B-E5FF-0046-0691-00E3525D5702}"/>
          </ac:spMkLst>
        </pc:spChg>
        <pc:spChg chg="add mod">
          <ac:chgData name="Ambre De Herde" userId="f19eeb7d-d64f-4192-8404-31e655ed4f70" providerId="ADAL" clId="{45409F17-2549-48A2-BB04-3E11F49E0041}" dt="2024-10-07T17:27:57.270" v="2639" actId="255"/>
          <ac:spMkLst>
            <pc:docMk/>
            <pc:sldMk cId="1694311813" sldId="282"/>
            <ac:spMk id="41" creationId="{27018F2C-0E93-9372-4200-B2A33EACCD15}"/>
          </ac:spMkLst>
        </pc:spChg>
        <pc:grpChg chg="add mod">
          <ac:chgData name="Ambre De Herde" userId="f19eeb7d-d64f-4192-8404-31e655ed4f70" providerId="ADAL" clId="{45409F17-2549-48A2-BB04-3E11F49E0041}" dt="2024-10-07T14:48:05.551" v="343" actId="1076"/>
          <ac:grpSpMkLst>
            <pc:docMk/>
            <pc:sldMk cId="1694311813" sldId="282"/>
            <ac:grpSpMk id="13" creationId="{A69F2ED9-B59A-D98C-6F68-9EC5C6E50B8C}"/>
          </ac:grpSpMkLst>
        </pc:grpChg>
        <pc:grpChg chg="mod">
          <ac:chgData name="Ambre De Herde" userId="f19eeb7d-d64f-4192-8404-31e655ed4f70" providerId="ADAL" clId="{45409F17-2549-48A2-BB04-3E11F49E0041}" dt="2024-10-07T14:45:07.138" v="307"/>
          <ac:grpSpMkLst>
            <pc:docMk/>
            <pc:sldMk cId="1694311813" sldId="282"/>
            <ac:grpSpMk id="14" creationId="{8ED47C42-0958-386E-3807-816BCF837E81}"/>
          </ac:grpSpMkLst>
        </pc:grpChg>
        <pc:grpChg chg="add del mod">
          <ac:chgData name="Ambre De Herde" userId="f19eeb7d-d64f-4192-8404-31e655ed4f70" providerId="ADAL" clId="{45409F17-2549-48A2-BB04-3E11F49E0041}" dt="2024-10-07T14:49:07.890" v="354" actId="478"/>
          <ac:grpSpMkLst>
            <pc:docMk/>
            <pc:sldMk cId="1694311813" sldId="282"/>
            <ac:grpSpMk id="18" creationId="{464DA59B-F38B-4921-74C5-6D501AB711A6}"/>
          </ac:grpSpMkLst>
        </pc:grpChg>
        <pc:graphicFrameChg chg="mod">
          <ac:chgData name="Ambre De Herde" userId="f19eeb7d-d64f-4192-8404-31e655ed4f70" providerId="ADAL" clId="{45409F17-2549-48A2-BB04-3E11F49E0041}" dt="2024-10-07T16:51:43.870" v="2309" actId="478"/>
          <ac:graphicFrameMkLst>
            <pc:docMk/>
            <pc:sldMk cId="1694311813" sldId="282"/>
            <ac:graphicFrameMk id="2" creationId="{F051C2B5-FB9C-BE70-B448-56556D948805}"/>
          </ac:graphicFrameMkLst>
        </pc:graphicFrameChg>
        <pc:picChg chg="add del mod">
          <ac:chgData name="Ambre De Herde" userId="f19eeb7d-d64f-4192-8404-31e655ed4f70" providerId="ADAL" clId="{45409F17-2549-48A2-BB04-3E11F49E0041}" dt="2024-10-07T14:47:48.828" v="338" actId="478"/>
          <ac:picMkLst>
            <pc:docMk/>
            <pc:sldMk cId="1694311813" sldId="282"/>
            <ac:picMk id="5" creationId="{586EA79B-F711-AFC0-0C7D-50FFA20EA330}"/>
          </ac:picMkLst>
        </pc:picChg>
        <pc:picChg chg="add del mod">
          <ac:chgData name="Ambre De Herde" userId="f19eeb7d-d64f-4192-8404-31e655ed4f70" providerId="ADAL" clId="{45409F17-2549-48A2-BB04-3E11F49E0041}" dt="2024-10-07T14:47:49.862" v="339" actId="478"/>
          <ac:picMkLst>
            <pc:docMk/>
            <pc:sldMk cId="1694311813" sldId="282"/>
            <ac:picMk id="7" creationId="{5ADA3135-0A07-881A-4F5C-9E75145BB6E3}"/>
          </ac:picMkLst>
        </pc:picChg>
        <pc:picChg chg="add del mod">
          <ac:chgData name="Ambre De Herde" userId="f19eeb7d-d64f-4192-8404-31e655ed4f70" providerId="ADAL" clId="{45409F17-2549-48A2-BB04-3E11F49E0041}" dt="2024-10-07T14:47:47.733" v="337" actId="478"/>
          <ac:picMkLst>
            <pc:docMk/>
            <pc:sldMk cId="1694311813" sldId="282"/>
            <ac:picMk id="9" creationId="{F0BAB58C-932D-CAE1-9E40-707144EB7085}"/>
          </ac:picMkLst>
        </pc:picChg>
        <pc:picChg chg="add del mod">
          <ac:chgData name="Ambre De Herde" userId="f19eeb7d-d64f-4192-8404-31e655ed4f70" providerId="ADAL" clId="{45409F17-2549-48A2-BB04-3E11F49E0041}" dt="2024-10-07T14:42:06.407" v="273" actId="21"/>
          <ac:picMkLst>
            <pc:docMk/>
            <pc:sldMk cId="1694311813" sldId="282"/>
            <ac:picMk id="11" creationId="{FF948A36-9102-99A7-2346-0AFB40C3C99C}"/>
          </ac:picMkLst>
        </pc:picChg>
        <pc:picChg chg="add del mod">
          <ac:chgData name="Ambre De Herde" userId="f19eeb7d-d64f-4192-8404-31e655ed4f70" providerId="ADAL" clId="{45409F17-2549-48A2-BB04-3E11F49E0041}" dt="2024-10-07T14:47:35.375" v="335" actId="478"/>
          <ac:picMkLst>
            <pc:docMk/>
            <pc:sldMk cId="1694311813" sldId="282"/>
            <ac:picMk id="12" creationId="{10B384BE-6017-A959-327D-241CA6EF5DC8}"/>
          </ac:picMkLst>
        </pc:picChg>
        <pc:picChg chg="mod">
          <ac:chgData name="Ambre De Herde" userId="f19eeb7d-d64f-4192-8404-31e655ed4f70" providerId="ADAL" clId="{45409F17-2549-48A2-BB04-3E11F49E0041}" dt="2024-10-07T14:45:07.138" v="307"/>
          <ac:picMkLst>
            <pc:docMk/>
            <pc:sldMk cId="1694311813" sldId="282"/>
            <ac:picMk id="16" creationId="{A5C83F1E-B435-4925-7F88-349591FDF7DF}"/>
          </ac:picMkLst>
        </pc:picChg>
        <pc:picChg chg="mod">
          <ac:chgData name="Ambre De Herde" userId="f19eeb7d-d64f-4192-8404-31e655ed4f70" providerId="ADAL" clId="{45409F17-2549-48A2-BB04-3E11F49E0041}" dt="2024-10-07T14:46:23.118" v="319"/>
          <ac:picMkLst>
            <pc:docMk/>
            <pc:sldMk cId="1694311813" sldId="282"/>
            <ac:picMk id="19" creationId="{F634103C-7FDE-953D-5057-37E9E2F63D69}"/>
          </ac:picMkLst>
        </pc:picChg>
        <pc:picChg chg="add mod">
          <ac:chgData name="Ambre De Herde" userId="f19eeb7d-d64f-4192-8404-31e655ed4f70" providerId="ADAL" clId="{45409F17-2549-48A2-BB04-3E11F49E0041}" dt="2024-10-07T15:00:35.970" v="555" actId="1076"/>
          <ac:picMkLst>
            <pc:docMk/>
            <pc:sldMk cId="1694311813" sldId="282"/>
            <ac:picMk id="21" creationId="{B841C8E6-4195-8AA7-DBC7-8DDC9B2195C8}"/>
          </ac:picMkLst>
        </pc:picChg>
        <pc:picChg chg="add mod">
          <ac:chgData name="Ambre De Herde" userId="f19eeb7d-d64f-4192-8404-31e655ed4f70" providerId="ADAL" clId="{45409F17-2549-48A2-BB04-3E11F49E0041}" dt="2024-10-07T15:00:39.513" v="556" actId="1076"/>
          <ac:picMkLst>
            <pc:docMk/>
            <pc:sldMk cId="1694311813" sldId="282"/>
            <ac:picMk id="22" creationId="{B5CF8AB9-E5B4-A506-3517-CC3991423ED3}"/>
          </ac:picMkLst>
        </pc:picChg>
        <pc:picChg chg="add del mod">
          <ac:chgData name="Ambre De Herde" userId="f19eeb7d-d64f-4192-8404-31e655ed4f70" providerId="ADAL" clId="{45409F17-2549-48A2-BB04-3E11F49E0041}" dt="2024-10-07T14:58:38.336" v="522" actId="21"/>
          <ac:picMkLst>
            <pc:docMk/>
            <pc:sldMk cId="1694311813" sldId="282"/>
            <ac:picMk id="35" creationId="{CE9DCDD7-71BD-50AF-7E22-E976907FCC2C}"/>
          </ac:picMkLst>
        </pc:picChg>
        <pc:picChg chg="add mod modCrop">
          <ac:chgData name="Ambre De Herde" userId="f19eeb7d-d64f-4192-8404-31e655ed4f70" providerId="ADAL" clId="{45409F17-2549-48A2-BB04-3E11F49E0041}" dt="2024-10-07T15:00:22.320" v="549" actId="962"/>
          <ac:picMkLst>
            <pc:docMk/>
            <pc:sldMk cId="1694311813" sldId="282"/>
            <ac:picMk id="36" creationId="{32BE4F2E-A0F2-5B79-D8F9-8BFE0D209C2D}"/>
          </ac:picMkLst>
        </pc:picChg>
        <pc:picChg chg="add mod">
          <ac:chgData name="Ambre De Herde" userId="f19eeb7d-d64f-4192-8404-31e655ed4f70" providerId="ADAL" clId="{45409F17-2549-48A2-BB04-3E11F49E0041}" dt="2024-10-07T15:02:22.785" v="601" actId="1038"/>
          <ac:picMkLst>
            <pc:docMk/>
            <pc:sldMk cId="1694311813" sldId="282"/>
            <ac:picMk id="37" creationId="{B5636AB1-E9F5-8201-A207-515C44B7D6C4}"/>
          </ac:picMkLst>
        </pc:picChg>
        <pc:cxnChg chg="add mod">
          <ac:chgData name="Ambre De Herde" userId="f19eeb7d-d64f-4192-8404-31e655ed4f70" providerId="ADAL" clId="{45409F17-2549-48A2-BB04-3E11F49E0041}" dt="2024-10-08T15:06:59.753" v="3456" actId="208"/>
          <ac:cxnSpMkLst>
            <pc:docMk/>
            <pc:sldMk cId="1694311813" sldId="282"/>
            <ac:cxnSpMk id="24" creationId="{52D58EE0-6CB8-7ADF-E688-BFB5518D8EAD}"/>
          </ac:cxnSpMkLst>
        </pc:cxnChg>
        <pc:cxnChg chg="add mod">
          <ac:chgData name="Ambre De Herde" userId="f19eeb7d-d64f-4192-8404-31e655ed4f70" providerId="ADAL" clId="{45409F17-2549-48A2-BB04-3E11F49E0041}" dt="2024-10-08T15:06:46.441" v="3453" actId="208"/>
          <ac:cxnSpMkLst>
            <pc:docMk/>
            <pc:sldMk cId="1694311813" sldId="282"/>
            <ac:cxnSpMk id="25" creationId="{AB9A5403-B291-E173-3647-1100E468FC95}"/>
          </ac:cxnSpMkLst>
        </pc:cxnChg>
        <pc:cxnChg chg="add mod">
          <ac:chgData name="Ambre De Herde" userId="f19eeb7d-d64f-4192-8404-31e655ed4f70" providerId="ADAL" clId="{45409F17-2549-48A2-BB04-3E11F49E0041}" dt="2024-10-08T15:06:55.721" v="3455" actId="208"/>
          <ac:cxnSpMkLst>
            <pc:docMk/>
            <pc:sldMk cId="1694311813" sldId="282"/>
            <ac:cxnSpMk id="28" creationId="{02655E53-8E8F-10E2-454B-4F493A2E7F2B}"/>
          </ac:cxnSpMkLst>
        </pc:cxnChg>
        <pc:cxnChg chg="add mod">
          <ac:chgData name="Ambre De Herde" userId="f19eeb7d-d64f-4192-8404-31e655ed4f70" providerId="ADAL" clId="{45409F17-2549-48A2-BB04-3E11F49E0041}" dt="2024-10-08T15:06:52.331" v="3454" actId="208"/>
          <ac:cxnSpMkLst>
            <pc:docMk/>
            <pc:sldMk cId="1694311813" sldId="282"/>
            <ac:cxnSpMk id="30" creationId="{27EB43EB-BB7F-B42C-38C6-87A09E6FC14A}"/>
          </ac:cxnSpMkLst>
        </pc:cxnChg>
      </pc:sldChg>
      <pc:sldChg chg="modSp mod">
        <pc:chgData name="Ambre De Herde" userId="f19eeb7d-d64f-4192-8404-31e655ed4f70" providerId="ADAL" clId="{45409F17-2549-48A2-BB04-3E11F49E0041}" dt="2024-10-07T17:28:30.128" v="2643" actId="255"/>
        <pc:sldMkLst>
          <pc:docMk/>
          <pc:sldMk cId="276031022" sldId="287"/>
        </pc:sldMkLst>
        <pc:spChg chg="mod">
          <ac:chgData name="Ambre De Herde" userId="f19eeb7d-d64f-4192-8404-31e655ed4f70" providerId="ADAL" clId="{45409F17-2549-48A2-BB04-3E11F49E0041}" dt="2024-10-07T17:28:30.128" v="2643" actId="255"/>
          <ac:spMkLst>
            <pc:docMk/>
            <pc:sldMk cId="276031022" sldId="287"/>
            <ac:spMk id="11" creationId="{47A3AAC3-749E-8B90-93B8-0B79A609FF9E}"/>
          </ac:spMkLst>
        </pc:spChg>
      </pc:sldChg>
      <pc:sldChg chg="modSp mod">
        <pc:chgData name="Ambre De Herde" userId="f19eeb7d-d64f-4192-8404-31e655ed4f70" providerId="ADAL" clId="{45409F17-2549-48A2-BB04-3E11F49E0041}" dt="2024-10-07T17:28:34.374" v="2644" actId="255"/>
        <pc:sldMkLst>
          <pc:docMk/>
          <pc:sldMk cId="3356788612" sldId="288"/>
        </pc:sldMkLst>
        <pc:spChg chg="mod">
          <ac:chgData name="Ambre De Herde" userId="f19eeb7d-d64f-4192-8404-31e655ed4f70" providerId="ADAL" clId="{45409F17-2549-48A2-BB04-3E11F49E0041}" dt="2024-10-07T17:28:34.374" v="2644" actId="255"/>
          <ac:spMkLst>
            <pc:docMk/>
            <pc:sldMk cId="3356788612" sldId="288"/>
            <ac:spMk id="3" creationId="{BAE6DCCE-747E-05DF-D030-3BC50336BD2E}"/>
          </ac:spMkLst>
        </pc:spChg>
      </pc:sldChg>
      <pc:sldChg chg="modSp mod">
        <pc:chgData name="Ambre De Herde" userId="f19eeb7d-d64f-4192-8404-31e655ed4f70" providerId="ADAL" clId="{45409F17-2549-48A2-BB04-3E11F49E0041}" dt="2024-10-07T17:28:57.358" v="2648" actId="255"/>
        <pc:sldMkLst>
          <pc:docMk/>
          <pc:sldMk cId="1215206269" sldId="291"/>
        </pc:sldMkLst>
        <pc:spChg chg="mod">
          <ac:chgData name="Ambre De Herde" userId="f19eeb7d-d64f-4192-8404-31e655ed4f70" providerId="ADAL" clId="{45409F17-2549-48A2-BB04-3E11F49E0041}" dt="2024-10-07T17:28:57.358" v="2648" actId="255"/>
          <ac:spMkLst>
            <pc:docMk/>
            <pc:sldMk cId="1215206269" sldId="291"/>
            <ac:spMk id="6" creationId="{C30719A1-F3E1-1D77-EAD2-2271DB1C1C9E}"/>
          </ac:spMkLst>
        </pc:spChg>
      </pc:sldChg>
      <pc:sldChg chg="modSp mod">
        <pc:chgData name="Ambre De Herde" userId="f19eeb7d-d64f-4192-8404-31e655ed4f70" providerId="ADAL" clId="{45409F17-2549-48A2-BB04-3E11F49E0041}" dt="2024-10-07T17:29:18.928" v="2660" actId="20577"/>
        <pc:sldMkLst>
          <pc:docMk/>
          <pc:sldMk cId="438211154" sldId="292"/>
        </pc:sldMkLst>
        <pc:spChg chg="mod">
          <ac:chgData name="Ambre De Herde" userId="f19eeb7d-d64f-4192-8404-31e655ed4f70" providerId="ADAL" clId="{45409F17-2549-48A2-BB04-3E11F49E0041}" dt="2024-10-07T17:29:18.928" v="2660" actId="20577"/>
          <ac:spMkLst>
            <pc:docMk/>
            <pc:sldMk cId="438211154" sldId="292"/>
            <ac:spMk id="3" creationId="{C824C070-64AF-02F5-1752-2778D78AEAC2}"/>
          </ac:spMkLst>
        </pc:spChg>
      </pc:sldChg>
      <pc:sldChg chg="addSp modSp mod">
        <pc:chgData name="Ambre De Herde" userId="f19eeb7d-d64f-4192-8404-31e655ed4f70" providerId="ADAL" clId="{45409F17-2549-48A2-BB04-3E11F49E0041}" dt="2024-10-08T15:11:34.087" v="3466" actId="166"/>
        <pc:sldMkLst>
          <pc:docMk/>
          <pc:sldMk cId="275113652" sldId="293"/>
        </pc:sldMkLst>
        <pc:spChg chg="add mod">
          <ac:chgData name="Ambre De Herde" userId="f19eeb7d-d64f-4192-8404-31e655ed4f70" providerId="ADAL" clId="{45409F17-2549-48A2-BB04-3E11F49E0041}" dt="2024-10-07T16:55:42.202" v="2407" actId="164"/>
          <ac:spMkLst>
            <pc:docMk/>
            <pc:sldMk cId="275113652" sldId="293"/>
            <ac:spMk id="2" creationId="{216DFF6B-B386-3151-2C01-AB97D34A68F4}"/>
          </ac:spMkLst>
        </pc:spChg>
        <pc:spChg chg="ord">
          <ac:chgData name="Ambre De Herde" userId="f19eeb7d-d64f-4192-8404-31e655ed4f70" providerId="ADAL" clId="{45409F17-2549-48A2-BB04-3E11F49E0041}" dt="2024-10-08T15:11:34.087" v="3466" actId="166"/>
          <ac:spMkLst>
            <pc:docMk/>
            <pc:sldMk cId="275113652" sldId="293"/>
            <ac:spMk id="6" creationId="{1F0E156C-B72A-5A6C-8E8C-F02108EBEFF7}"/>
          </ac:spMkLst>
        </pc:spChg>
        <pc:spChg chg="ord">
          <ac:chgData name="Ambre De Herde" userId="f19eeb7d-d64f-4192-8404-31e655ed4f70" providerId="ADAL" clId="{45409F17-2549-48A2-BB04-3E11F49E0041}" dt="2024-10-08T15:11:31.020" v="3465" actId="166"/>
          <ac:spMkLst>
            <pc:docMk/>
            <pc:sldMk cId="275113652" sldId="293"/>
            <ac:spMk id="7" creationId="{BDDDA331-0D7E-CC94-EACA-05864711ECAB}"/>
          </ac:spMkLst>
        </pc:spChg>
        <pc:spChg chg="ord">
          <ac:chgData name="Ambre De Herde" userId="f19eeb7d-d64f-4192-8404-31e655ed4f70" providerId="ADAL" clId="{45409F17-2549-48A2-BB04-3E11F49E0041}" dt="2024-10-08T15:11:26.354" v="3464" actId="166"/>
          <ac:spMkLst>
            <pc:docMk/>
            <pc:sldMk cId="275113652" sldId="293"/>
            <ac:spMk id="8" creationId="{193ECAF3-32EF-9BD3-6117-C58C84BE7DC0}"/>
          </ac:spMkLst>
        </pc:spChg>
        <pc:spChg chg="ord">
          <ac:chgData name="Ambre De Herde" userId="f19eeb7d-d64f-4192-8404-31e655ed4f70" providerId="ADAL" clId="{45409F17-2549-48A2-BB04-3E11F49E0041}" dt="2024-10-08T15:11:20.821" v="3463" actId="166"/>
          <ac:spMkLst>
            <pc:docMk/>
            <pc:sldMk cId="275113652" sldId="293"/>
            <ac:spMk id="9" creationId="{EAFCF203-EB61-AD08-1B1F-AE992D513561}"/>
          </ac:spMkLst>
        </pc:spChg>
        <pc:spChg chg="add mod">
          <ac:chgData name="Ambre De Herde" userId="f19eeb7d-d64f-4192-8404-31e655ed4f70" providerId="ADAL" clId="{45409F17-2549-48A2-BB04-3E11F49E0041}" dt="2024-10-07T17:30:07.190" v="2686" actId="20577"/>
          <ac:spMkLst>
            <pc:docMk/>
            <pc:sldMk cId="275113652" sldId="293"/>
            <ac:spMk id="10" creationId="{1514A1F8-DEBA-828B-4F62-B6DCA924F055}"/>
          </ac:spMkLst>
        </pc:spChg>
        <pc:grpChg chg="add mod">
          <ac:chgData name="Ambre De Herde" userId="f19eeb7d-d64f-4192-8404-31e655ed4f70" providerId="ADAL" clId="{45409F17-2549-48A2-BB04-3E11F49E0041}" dt="2024-10-07T17:29:52.687" v="2679" actId="1035"/>
          <ac:grpSpMkLst>
            <pc:docMk/>
            <pc:sldMk cId="275113652" sldId="293"/>
            <ac:grpSpMk id="3" creationId="{5262B987-1933-113E-1598-684D97BB3E94}"/>
          </ac:grpSpMkLst>
        </pc:grpChg>
        <pc:picChg chg="mod">
          <ac:chgData name="Ambre De Herde" userId="f19eeb7d-d64f-4192-8404-31e655ed4f70" providerId="ADAL" clId="{45409F17-2549-48A2-BB04-3E11F49E0041}" dt="2024-10-07T16:55:42.202" v="2407" actId="164"/>
          <ac:picMkLst>
            <pc:docMk/>
            <pc:sldMk cId="275113652" sldId="293"/>
            <ac:picMk id="5" creationId="{D6D101E3-4027-8260-893D-47BE7DE0E149}"/>
          </ac:picMkLst>
        </pc:picChg>
      </pc:sldChg>
      <pc:sldChg chg="addSp modSp mod">
        <pc:chgData name="Ambre De Herde" userId="f19eeb7d-d64f-4192-8404-31e655ed4f70" providerId="ADAL" clId="{45409F17-2549-48A2-BB04-3E11F49E0041}" dt="2024-10-07T17:30:18.375" v="2687"/>
        <pc:sldMkLst>
          <pc:docMk/>
          <pc:sldMk cId="3274780734" sldId="294"/>
        </pc:sldMkLst>
        <pc:spChg chg="add mod">
          <ac:chgData name="Ambre De Herde" userId="f19eeb7d-d64f-4192-8404-31e655ed4f70" providerId="ADAL" clId="{45409F17-2549-48A2-BB04-3E11F49E0041}" dt="2024-10-07T16:44:38.395" v="2163" actId="164"/>
          <ac:spMkLst>
            <pc:docMk/>
            <pc:sldMk cId="3274780734" sldId="294"/>
            <ac:spMk id="3" creationId="{4B7F2686-700D-FE7F-ECF6-1C5275A0DE2C}"/>
          </ac:spMkLst>
        </pc:spChg>
        <pc:spChg chg="add mod">
          <ac:chgData name="Ambre De Herde" userId="f19eeb7d-d64f-4192-8404-31e655ed4f70" providerId="ADAL" clId="{45409F17-2549-48A2-BB04-3E11F49E0041}" dt="2024-10-07T16:45:29.798" v="2172" actId="164"/>
          <ac:spMkLst>
            <pc:docMk/>
            <pc:sldMk cId="3274780734" sldId="294"/>
            <ac:spMk id="7" creationId="{AFABEEFB-2C4F-1130-0D6C-E5D3F765078E}"/>
          </ac:spMkLst>
        </pc:spChg>
        <pc:spChg chg="add mod">
          <ac:chgData name="Ambre De Herde" userId="f19eeb7d-d64f-4192-8404-31e655ed4f70" providerId="ADAL" clId="{45409F17-2549-48A2-BB04-3E11F49E0041}" dt="2024-10-07T16:45:41.171" v="2175" actId="164"/>
          <ac:spMkLst>
            <pc:docMk/>
            <pc:sldMk cId="3274780734" sldId="294"/>
            <ac:spMk id="9" creationId="{53EB1ED1-8955-E436-BE4E-DCAAA582B577}"/>
          </ac:spMkLst>
        </pc:spChg>
        <pc:spChg chg="add mod">
          <ac:chgData name="Ambre De Herde" userId="f19eeb7d-d64f-4192-8404-31e655ed4f70" providerId="ADAL" clId="{45409F17-2549-48A2-BB04-3E11F49E0041}" dt="2024-10-07T16:45:59.866" v="2181" actId="164"/>
          <ac:spMkLst>
            <pc:docMk/>
            <pc:sldMk cId="3274780734" sldId="294"/>
            <ac:spMk id="11" creationId="{B7951A0B-536A-F275-9CE3-F2D7C21B13A0}"/>
          </ac:spMkLst>
        </pc:spChg>
        <pc:spChg chg="add mod">
          <ac:chgData name="Ambre De Herde" userId="f19eeb7d-d64f-4192-8404-31e655ed4f70" providerId="ADAL" clId="{45409F17-2549-48A2-BB04-3E11F49E0041}" dt="2024-10-07T16:46:23.391" v="2187" actId="164"/>
          <ac:spMkLst>
            <pc:docMk/>
            <pc:sldMk cId="3274780734" sldId="294"/>
            <ac:spMk id="13" creationId="{605BB30A-7CDE-DF9E-544B-19783CA72448}"/>
          </ac:spMkLst>
        </pc:spChg>
        <pc:spChg chg="add mod">
          <ac:chgData name="Ambre De Herde" userId="f19eeb7d-d64f-4192-8404-31e655ed4f70" providerId="ADAL" clId="{45409F17-2549-48A2-BB04-3E11F49E0041}" dt="2024-10-07T17:30:18.375" v="2687"/>
          <ac:spMkLst>
            <pc:docMk/>
            <pc:sldMk cId="3274780734" sldId="294"/>
            <ac:spMk id="15" creationId="{923EA0A9-A10F-C64A-4A94-CBCA831827CF}"/>
          </ac:spMkLst>
        </pc:spChg>
        <pc:grpChg chg="add mod ord">
          <ac:chgData name="Ambre De Herde" userId="f19eeb7d-d64f-4192-8404-31e655ed4f70" providerId="ADAL" clId="{45409F17-2549-48A2-BB04-3E11F49E0041}" dt="2024-10-07T16:46:23.391" v="2187" actId="164"/>
          <ac:grpSpMkLst>
            <pc:docMk/>
            <pc:sldMk cId="3274780734" sldId="294"/>
            <ac:grpSpMk id="6" creationId="{6CE77503-CD48-3307-CE75-4E53E1987D4B}"/>
          </ac:grpSpMkLst>
        </pc:grpChg>
        <pc:grpChg chg="add mod">
          <ac:chgData name="Ambre De Herde" userId="f19eeb7d-d64f-4192-8404-31e655ed4f70" providerId="ADAL" clId="{45409F17-2549-48A2-BB04-3E11F49E0041}" dt="2024-10-07T16:45:41.171" v="2175" actId="164"/>
          <ac:grpSpMkLst>
            <pc:docMk/>
            <pc:sldMk cId="3274780734" sldId="294"/>
            <ac:grpSpMk id="8" creationId="{AA6EA871-8E0C-A1B3-4BBF-4D73DF2FD9E0}"/>
          </ac:grpSpMkLst>
        </pc:grpChg>
        <pc:grpChg chg="add mod">
          <ac:chgData name="Ambre De Herde" userId="f19eeb7d-d64f-4192-8404-31e655ed4f70" providerId="ADAL" clId="{45409F17-2549-48A2-BB04-3E11F49E0041}" dt="2024-10-07T16:45:59.866" v="2181" actId="164"/>
          <ac:grpSpMkLst>
            <pc:docMk/>
            <pc:sldMk cId="3274780734" sldId="294"/>
            <ac:grpSpMk id="10" creationId="{E79BF198-54FA-72AC-CC50-3500A0F9BDD8}"/>
          </ac:grpSpMkLst>
        </pc:grpChg>
        <pc:grpChg chg="add mod">
          <ac:chgData name="Ambre De Herde" userId="f19eeb7d-d64f-4192-8404-31e655ed4f70" providerId="ADAL" clId="{45409F17-2549-48A2-BB04-3E11F49E0041}" dt="2024-10-07T16:45:59.866" v="2181" actId="164"/>
          <ac:grpSpMkLst>
            <pc:docMk/>
            <pc:sldMk cId="3274780734" sldId="294"/>
            <ac:grpSpMk id="12" creationId="{B29F9438-F392-B6BB-2CBF-A05F51F689F4}"/>
          </ac:grpSpMkLst>
        </pc:grpChg>
        <pc:grpChg chg="add mod">
          <ac:chgData name="Ambre De Herde" userId="f19eeb7d-d64f-4192-8404-31e655ed4f70" providerId="ADAL" clId="{45409F17-2549-48A2-BB04-3E11F49E0041}" dt="2024-10-07T16:46:29.513" v="2188" actId="1076"/>
          <ac:grpSpMkLst>
            <pc:docMk/>
            <pc:sldMk cId="3274780734" sldId="294"/>
            <ac:grpSpMk id="14" creationId="{5D9A47AB-30F6-569A-C28E-F402DB88691C}"/>
          </ac:grpSpMkLst>
        </pc:grpChg>
        <pc:picChg chg="add mod modCrop">
          <ac:chgData name="Ambre De Herde" userId="f19eeb7d-d64f-4192-8404-31e655ed4f70" providerId="ADAL" clId="{45409F17-2549-48A2-BB04-3E11F49E0041}" dt="2024-10-07T16:44:38.395" v="2163" actId="164"/>
          <ac:picMkLst>
            <pc:docMk/>
            <pc:sldMk cId="3274780734" sldId="294"/>
            <ac:picMk id="2" creationId="{8FF9B090-D151-A409-530A-B5973C85033E}"/>
          </ac:picMkLst>
        </pc:picChg>
        <pc:picChg chg="mod">
          <ac:chgData name="Ambre De Herde" userId="f19eeb7d-d64f-4192-8404-31e655ed4f70" providerId="ADAL" clId="{45409F17-2549-48A2-BB04-3E11F49E0041}" dt="2024-10-07T16:45:29.798" v="2172" actId="164"/>
          <ac:picMkLst>
            <pc:docMk/>
            <pc:sldMk cId="3274780734" sldId="294"/>
            <ac:picMk id="5" creationId="{F840BBFB-DC27-0F50-428C-4A7B402D5DA6}"/>
          </ac:picMkLst>
        </pc:picChg>
      </pc:sldChg>
      <pc:sldChg chg="addSp modSp mod">
        <pc:chgData name="Ambre De Herde" userId="f19eeb7d-d64f-4192-8404-31e655ed4f70" providerId="ADAL" clId="{45409F17-2549-48A2-BB04-3E11F49E0041}" dt="2024-10-08T15:12:24.891" v="3469" actId="166"/>
        <pc:sldMkLst>
          <pc:docMk/>
          <pc:sldMk cId="4208048470" sldId="295"/>
        </pc:sldMkLst>
        <pc:spChg chg="add mod">
          <ac:chgData name="Ambre De Herde" userId="f19eeb7d-d64f-4192-8404-31e655ed4f70" providerId="ADAL" clId="{45409F17-2549-48A2-BB04-3E11F49E0041}" dt="2024-10-07T17:30:20.812" v="2688"/>
          <ac:spMkLst>
            <pc:docMk/>
            <pc:sldMk cId="4208048470" sldId="295"/>
            <ac:spMk id="6" creationId="{40A1DD52-953D-E381-BFD6-838E8394B026}"/>
          </ac:spMkLst>
        </pc:spChg>
        <pc:spChg chg="add mod">
          <ac:chgData name="Ambre De Herde" userId="f19eeb7d-d64f-4192-8404-31e655ed4f70" providerId="ADAL" clId="{45409F17-2549-48A2-BB04-3E11F49E0041}" dt="2024-10-07T16:56:02.016" v="2411" actId="164"/>
          <ac:spMkLst>
            <pc:docMk/>
            <pc:sldMk cId="4208048470" sldId="295"/>
            <ac:spMk id="6" creationId="{9D1123D8-0376-E505-41DA-655554E28159}"/>
          </ac:spMkLst>
        </pc:spChg>
        <pc:spChg chg="ord">
          <ac:chgData name="Ambre De Herde" userId="f19eeb7d-d64f-4192-8404-31e655ed4f70" providerId="ADAL" clId="{45409F17-2549-48A2-BB04-3E11F49E0041}" dt="2024-10-08T15:12:24.891" v="3469" actId="166"/>
          <ac:spMkLst>
            <pc:docMk/>
            <pc:sldMk cId="4208048470" sldId="295"/>
            <ac:spMk id="7" creationId="{FDBBD2DA-8503-6BA6-4C50-8C5FBE9BD93E}"/>
          </ac:spMkLst>
        </pc:spChg>
        <pc:spChg chg="ord">
          <ac:chgData name="Ambre De Herde" userId="f19eeb7d-d64f-4192-8404-31e655ed4f70" providerId="ADAL" clId="{45409F17-2549-48A2-BB04-3E11F49E0041}" dt="2024-10-08T15:12:20.799" v="3468" actId="166"/>
          <ac:spMkLst>
            <pc:docMk/>
            <pc:sldMk cId="4208048470" sldId="295"/>
            <ac:spMk id="8" creationId="{BF470E0B-E6A1-E01F-5C4C-B0746DEF1DA9}"/>
          </ac:spMkLst>
        </pc:spChg>
        <pc:spChg chg="ord">
          <ac:chgData name="Ambre De Herde" userId="f19eeb7d-d64f-4192-8404-31e655ed4f70" providerId="ADAL" clId="{45409F17-2549-48A2-BB04-3E11F49E0041}" dt="2024-10-08T15:12:16.830" v="3467" actId="166"/>
          <ac:spMkLst>
            <pc:docMk/>
            <pc:sldMk cId="4208048470" sldId="295"/>
            <ac:spMk id="9" creationId="{60B16C9F-3F2B-CD21-A465-6753BD917891}"/>
          </ac:spMkLst>
        </pc:spChg>
        <pc:grpChg chg="add mod">
          <ac:chgData name="Ambre De Herde" userId="f19eeb7d-d64f-4192-8404-31e655ed4f70" providerId="ADAL" clId="{45409F17-2549-48A2-BB04-3E11F49E0041}" dt="2024-10-07T16:56:02.016" v="2411" actId="164"/>
          <ac:grpSpMkLst>
            <pc:docMk/>
            <pc:sldMk cId="4208048470" sldId="295"/>
            <ac:grpSpMk id="3" creationId="{3272808D-FD18-5FF4-3D20-E900664B6989}"/>
          </ac:grpSpMkLst>
        </pc:grpChg>
        <pc:picChg chg="mod">
          <ac:chgData name="Ambre De Herde" userId="f19eeb7d-d64f-4192-8404-31e655ed4f70" providerId="ADAL" clId="{45409F17-2549-48A2-BB04-3E11F49E0041}" dt="2024-10-07T16:56:02.016" v="2411" actId="164"/>
          <ac:picMkLst>
            <pc:docMk/>
            <pc:sldMk cId="4208048470" sldId="295"/>
            <ac:picMk id="10" creationId="{D1898A9C-77ED-2968-A47E-977355AB4C5F}"/>
          </ac:picMkLst>
        </pc:picChg>
      </pc:sldChg>
      <pc:sldChg chg="modSp mod">
        <pc:chgData name="Ambre De Herde" userId="f19eeb7d-d64f-4192-8404-31e655ed4f70" providerId="ADAL" clId="{45409F17-2549-48A2-BB04-3E11F49E0041}" dt="2024-10-07T17:30:30.374" v="2689" actId="255"/>
        <pc:sldMkLst>
          <pc:docMk/>
          <pc:sldMk cId="4220436020" sldId="296"/>
        </pc:sldMkLst>
        <pc:spChg chg="mod">
          <ac:chgData name="Ambre De Herde" userId="f19eeb7d-d64f-4192-8404-31e655ed4f70" providerId="ADAL" clId="{45409F17-2549-48A2-BB04-3E11F49E0041}" dt="2024-10-07T17:30:30.374" v="2689" actId="255"/>
          <ac:spMkLst>
            <pc:docMk/>
            <pc:sldMk cId="4220436020" sldId="296"/>
            <ac:spMk id="3" creationId="{EF1C5E13-2AD8-0749-3987-850E88DDF20E}"/>
          </ac:spMkLst>
        </pc:spChg>
      </pc:sldChg>
      <pc:sldChg chg="modSp mod">
        <pc:chgData name="Ambre De Herde" userId="f19eeb7d-d64f-4192-8404-31e655ed4f70" providerId="ADAL" clId="{45409F17-2549-48A2-BB04-3E11F49E0041}" dt="2024-10-07T17:28:39.467" v="2645" actId="255"/>
        <pc:sldMkLst>
          <pc:docMk/>
          <pc:sldMk cId="2909054790" sldId="297"/>
        </pc:sldMkLst>
        <pc:spChg chg="mod">
          <ac:chgData name="Ambre De Herde" userId="f19eeb7d-d64f-4192-8404-31e655ed4f70" providerId="ADAL" clId="{45409F17-2549-48A2-BB04-3E11F49E0041}" dt="2024-10-07T17:28:39.467" v="2645" actId="255"/>
          <ac:spMkLst>
            <pc:docMk/>
            <pc:sldMk cId="2909054790" sldId="297"/>
            <ac:spMk id="3" creationId="{CF03C171-0F94-2B7A-C6FA-7CDC79B519DA}"/>
          </ac:spMkLst>
        </pc:spChg>
      </pc:sldChg>
      <pc:sldChg chg="modSp mod">
        <pc:chgData name="Ambre De Herde" userId="f19eeb7d-d64f-4192-8404-31e655ed4f70" providerId="ADAL" clId="{45409F17-2549-48A2-BB04-3E11F49E0041}" dt="2024-10-07T17:29:01.595" v="2649" actId="255"/>
        <pc:sldMkLst>
          <pc:docMk/>
          <pc:sldMk cId="538111733" sldId="298"/>
        </pc:sldMkLst>
        <pc:spChg chg="mod">
          <ac:chgData name="Ambre De Herde" userId="f19eeb7d-d64f-4192-8404-31e655ed4f70" providerId="ADAL" clId="{45409F17-2549-48A2-BB04-3E11F49E0041}" dt="2024-10-07T17:29:01.595" v="2649" actId="255"/>
          <ac:spMkLst>
            <pc:docMk/>
            <pc:sldMk cId="538111733" sldId="298"/>
            <ac:spMk id="3" creationId="{EB867891-FE64-C4D8-BFB9-75D5177455C3}"/>
          </ac:spMkLst>
        </pc:spChg>
      </pc:sldChg>
      <pc:sldChg chg="modSp mod">
        <pc:chgData name="Ambre De Herde" userId="f19eeb7d-d64f-4192-8404-31e655ed4f70" providerId="ADAL" clId="{45409F17-2549-48A2-BB04-3E11F49E0041}" dt="2024-10-08T14:45:40.272" v="3452" actId="20577"/>
        <pc:sldMkLst>
          <pc:docMk/>
          <pc:sldMk cId="181314817" sldId="299"/>
        </pc:sldMkLst>
        <pc:spChg chg="mod">
          <ac:chgData name="Ambre De Herde" userId="f19eeb7d-d64f-4192-8404-31e655ed4f70" providerId="ADAL" clId="{45409F17-2549-48A2-BB04-3E11F49E0041}" dt="2024-10-08T14:45:40.272" v="3452" actId="20577"/>
          <ac:spMkLst>
            <pc:docMk/>
            <pc:sldMk cId="181314817" sldId="299"/>
            <ac:spMk id="2" creationId="{EFA388B8-6FC6-6D93-C4E8-7A7E98A270C7}"/>
          </ac:spMkLst>
        </pc:spChg>
        <pc:spChg chg="mod">
          <ac:chgData name="Ambre De Herde" userId="f19eeb7d-d64f-4192-8404-31e655ed4f70" providerId="ADAL" clId="{45409F17-2549-48A2-BB04-3E11F49E0041}" dt="2024-10-07T17:30:37.963" v="2690" actId="255"/>
          <ac:spMkLst>
            <pc:docMk/>
            <pc:sldMk cId="181314817" sldId="299"/>
            <ac:spMk id="3" creationId="{CB17A72A-D954-25DD-A45A-88091DE632FE}"/>
          </ac:spMkLst>
        </pc:spChg>
      </pc:sldChg>
      <pc:sldChg chg="modSp mod">
        <pc:chgData name="Ambre De Herde" userId="f19eeb7d-d64f-4192-8404-31e655ed4f70" providerId="ADAL" clId="{45409F17-2549-48A2-BB04-3E11F49E0041}" dt="2024-10-07T17:28:45.729" v="2646" actId="255"/>
        <pc:sldMkLst>
          <pc:docMk/>
          <pc:sldMk cId="3093766724" sldId="300"/>
        </pc:sldMkLst>
        <pc:spChg chg="mod">
          <ac:chgData name="Ambre De Herde" userId="f19eeb7d-d64f-4192-8404-31e655ed4f70" providerId="ADAL" clId="{45409F17-2549-48A2-BB04-3E11F49E0041}" dt="2024-10-07T17:28:45.729" v="2646" actId="255"/>
          <ac:spMkLst>
            <pc:docMk/>
            <pc:sldMk cId="3093766724" sldId="300"/>
            <ac:spMk id="17" creationId="{BC3C90BB-460B-3547-DB2F-642CA2810740}"/>
          </ac:spMkLst>
        </pc:spChg>
      </pc:sldChg>
      <pc:sldChg chg="modSp mod">
        <pc:chgData name="Ambre De Herde" userId="f19eeb7d-d64f-4192-8404-31e655ed4f70" providerId="ADAL" clId="{45409F17-2549-48A2-BB04-3E11F49E0041}" dt="2024-10-07T17:28:49.978" v="2647" actId="255"/>
        <pc:sldMkLst>
          <pc:docMk/>
          <pc:sldMk cId="4092304606" sldId="301"/>
        </pc:sldMkLst>
        <pc:spChg chg="mod">
          <ac:chgData name="Ambre De Herde" userId="f19eeb7d-d64f-4192-8404-31e655ed4f70" providerId="ADAL" clId="{45409F17-2549-48A2-BB04-3E11F49E0041}" dt="2024-10-07T17:28:49.978" v="2647" actId="255"/>
          <ac:spMkLst>
            <pc:docMk/>
            <pc:sldMk cId="4092304606" sldId="301"/>
            <ac:spMk id="6" creationId="{7614DED0-3D57-7DF8-63CE-CDEC273BDE7E}"/>
          </ac:spMkLst>
        </pc:spChg>
      </pc:sldChg>
      <pc:sldChg chg="addSp delSp modSp add del mod ord">
        <pc:chgData name="Ambre De Herde" userId="f19eeb7d-d64f-4192-8404-31e655ed4f70" providerId="ADAL" clId="{45409F17-2549-48A2-BB04-3E11F49E0041}" dt="2024-10-07T15:03:26.409" v="623" actId="47"/>
        <pc:sldMkLst>
          <pc:docMk/>
          <pc:sldMk cId="4255374298" sldId="302"/>
        </pc:sldMkLst>
        <pc:spChg chg="del mod">
          <ac:chgData name="Ambre De Herde" userId="f19eeb7d-d64f-4192-8404-31e655ed4f70" providerId="ADAL" clId="{45409F17-2549-48A2-BB04-3E11F49E0041}" dt="2024-10-07T14:58:57.301" v="526" actId="478"/>
          <ac:spMkLst>
            <pc:docMk/>
            <pc:sldMk cId="4255374298" sldId="302"/>
            <ac:spMk id="3" creationId="{A0D5F214-2F44-CBB5-8A38-A550CB65895E}"/>
          </ac:spMkLst>
        </pc:spChg>
        <pc:picChg chg="add mod modCrop">
          <ac:chgData name="Ambre De Herde" userId="f19eeb7d-d64f-4192-8404-31e655ed4f70" providerId="ADAL" clId="{45409F17-2549-48A2-BB04-3E11F49E0041}" dt="2024-10-07T15:00:48.355" v="557" actId="732"/>
          <ac:picMkLst>
            <pc:docMk/>
            <pc:sldMk cId="4255374298" sldId="302"/>
            <ac:picMk id="35" creationId="{CE9DCDD7-71BD-50AF-7E22-E976907FCC2C}"/>
          </ac:picMkLst>
        </pc:picChg>
      </pc:sldChg>
      <pc:sldChg chg="addSp delSp modSp add mod">
        <pc:chgData name="Ambre De Herde" userId="f19eeb7d-d64f-4192-8404-31e655ed4f70" providerId="ADAL" clId="{45409F17-2549-48A2-BB04-3E11F49E0041}" dt="2024-10-08T14:43:45.790" v="3451" actId="20577"/>
        <pc:sldMkLst>
          <pc:docMk/>
          <pc:sldMk cId="1709700460" sldId="303"/>
        </pc:sldMkLst>
        <pc:spChg chg="mod">
          <ac:chgData name="Ambre De Herde" userId="f19eeb7d-d64f-4192-8404-31e655ed4f70" providerId="ADAL" clId="{45409F17-2549-48A2-BB04-3E11F49E0041}" dt="2024-10-08T14:43:45.790" v="3451" actId="20577"/>
          <ac:spMkLst>
            <pc:docMk/>
            <pc:sldMk cId="1709700460" sldId="303"/>
            <ac:spMk id="3" creationId="{B80558BC-307E-6CA7-C0C7-F3A682F65A2B}"/>
          </ac:spMkLst>
        </pc:spChg>
        <pc:spChg chg="add mod">
          <ac:chgData name="Ambre De Herde" userId="f19eeb7d-d64f-4192-8404-31e655ed4f70" providerId="ADAL" clId="{45409F17-2549-48A2-BB04-3E11F49E0041}" dt="2024-10-07T17:28:21.006" v="2642" actId="255"/>
          <ac:spMkLst>
            <pc:docMk/>
            <pc:sldMk cId="1709700460" sldId="303"/>
            <ac:spMk id="4" creationId="{DE9CAFF2-9950-C4C5-5403-BC5CDB4A2EAA}"/>
          </ac:spMkLst>
        </pc:spChg>
        <pc:graphicFrameChg chg="del">
          <ac:chgData name="Ambre De Herde" userId="f19eeb7d-d64f-4192-8404-31e655ed4f70" providerId="ADAL" clId="{45409F17-2549-48A2-BB04-3E11F49E0041}" dt="2024-10-07T16:52:59.859" v="2348" actId="478"/>
          <ac:graphicFrameMkLst>
            <pc:docMk/>
            <pc:sldMk cId="1709700460" sldId="303"/>
            <ac:graphicFrameMk id="2" creationId="{78CB1687-5383-13C2-5610-041466612D31}"/>
          </ac:graphicFrameMkLst>
        </pc:graphicFrameChg>
      </pc:sldChg>
      <pc:sldChg chg="addSp delSp modSp new del mod">
        <pc:chgData name="Ambre De Herde" userId="f19eeb7d-d64f-4192-8404-31e655ed4f70" providerId="ADAL" clId="{45409F17-2549-48A2-BB04-3E11F49E0041}" dt="2024-10-07T14:55:40.327" v="516" actId="47"/>
        <pc:sldMkLst>
          <pc:docMk/>
          <pc:sldMk cId="1445450509" sldId="304"/>
        </pc:sldMkLst>
        <pc:spChg chg="add del">
          <ac:chgData name="Ambre De Herde" userId="f19eeb7d-d64f-4192-8404-31e655ed4f70" providerId="ADAL" clId="{45409F17-2549-48A2-BB04-3E11F49E0041}" dt="2024-10-07T14:46:34.746" v="322" actId="478"/>
          <ac:spMkLst>
            <pc:docMk/>
            <pc:sldMk cId="1445450509" sldId="304"/>
            <ac:spMk id="2" creationId="{11F947B5-A280-FC22-C032-A867E5A856FF}"/>
          </ac:spMkLst>
        </pc:spChg>
        <pc:spChg chg="add del">
          <ac:chgData name="Ambre De Herde" userId="f19eeb7d-d64f-4192-8404-31e655ed4f70" providerId="ADAL" clId="{45409F17-2549-48A2-BB04-3E11F49E0041}" dt="2024-10-07T14:43:43.193" v="294" actId="478"/>
          <ac:spMkLst>
            <pc:docMk/>
            <pc:sldMk cId="1445450509" sldId="304"/>
            <ac:spMk id="3" creationId="{064CD82B-6292-44EC-23A4-6EB32EBC5523}"/>
          </ac:spMkLst>
        </pc:spChg>
        <pc:spChg chg="add del">
          <ac:chgData name="Ambre De Herde" userId="f19eeb7d-d64f-4192-8404-31e655ed4f70" providerId="ADAL" clId="{45409F17-2549-48A2-BB04-3E11F49E0041}" dt="2024-10-07T14:43:41.245" v="293" actId="478"/>
          <ac:spMkLst>
            <pc:docMk/>
            <pc:sldMk cId="1445450509" sldId="304"/>
            <ac:spMk id="4" creationId="{4F35D0B9-01A0-B106-DC24-C4B630F1B86C}"/>
          </ac:spMkLst>
        </pc:spChg>
        <pc:spChg chg="add mod">
          <ac:chgData name="Ambre De Herde" userId="f19eeb7d-d64f-4192-8404-31e655ed4f70" providerId="ADAL" clId="{45409F17-2549-48A2-BB04-3E11F49E0041}" dt="2024-10-07T14:44:23.322" v="300" actId="164"/>
          <ac:spMkLst>
            <pc:docMk/>
            <pc:sldMk cId="1445450509" sldId="304"/>
            <ac:spMk id="7" creationId="{E45C4906-E087-AAE6-C443-F1E00EBAFD5E}"/>
          </ac:spMkLst>
        </pc:spChg>
        <pc:spChg chg="add mod">
          <ac:chgData name="Ambre De Herde" userId="f19eeb7d-d64f-4192-8404-31e655ed4f70" providerId="ADAL" clId="{45409F17-2549-48A2-BB04-3E11F49E0041}" dt="2024-10-07T14:44:49.447" v="305" actId="164"/>
          <ac:spMkLst>
            <pc:docMk/>
            <pc:sldMk cId="1445450509" sldId="304"/>
            <ac:spMk id="9" creationId="{451CA7DC-30A3-59AC-3CD9-5F095015F7A0}"/>
          </ac:spMkLst>
        </pc:spChg>
        <pc:spChg chg="add mod ord">
          <ac:chgData name="Ambre De Herde" userId="f19eeb7d-d64f-4192-8404-31e655ed4f70" providerId="ADAL" clId="{45409F17-2549-48A2-BB04-3E11F49E0041}" dt="2024-10-07T14:46:08.922" v="317" actId="164"/>
          <ac:spMkLst>
            <pc:docMk/>
            <pc:sldMk cId="1445450509" sldId="304"/>
            <ac:spMk id="13" creationId="{B807F9B1-EEEE-710E-3BD1-E1E2CCEE4BC0}"/>
          </ac:spMkLst>
        </pc:spChg>
        <pc:grpChg chg="add mod">
          <ac:chgData name="Ambre De Herde" userId="f19eeb7d-d64f-4192-8404-31e655ed4f70" providerId="ADAL" clId="{45409F17-2549-48A2-BB04-3E11F49E0041}" dt="2024-10-07T14:44:49.447" v="305" actId="164"/>
          <ac:grpSpMkLst>
            <pc:docMk/>
            <pc:sldMk cId="1445450509" sldId="304"/>
            <ac:grpSpMk id="8" creationId="{0D2DF071-7C11-DBEE-EA5D-FB16139EF09F}"/>
          </ac:grpSpMkLst>
        </pc:grpChg>
        <pc:grpChg chg="add del mod">
          <ac:chgData name="Ambre De Herde" userId="f19eeb7d-d64f-4192-8404-31e655ed4f70" providerId="ADAL" clId="{45409F17-2549-48A2-BB04-3E11F49E0041}" dt="2024-10-07T14:45:12.459" v="308" actId="478"/>
          <ac:grpSpMkLst>
            <pc:docMk/>
            <pc:sldMk cId="1445450509" sldId="304"/>
            <ac:grpSpMk id="10" creationId="{3619E57A-194B-040A-D209-A3A377C654E7}"/>
          </ac:grpSpMkLst>
        </pc:grpChg>
        <pc:grpChg chg="add del mod">
          <ac:chgData name="Ambre De Herde" userId="f19eeb7d-d64f-4192-8404-31e655ed4f70" providerId="ADAL" clId="{45409F17-2549-48A2-BB04-3E11F49E0041}" dt="2024-10-07T14:46:32.407" v="321" actId="478"/>
          <ac:grpSpMkLst>
            <pc:docMk/>
            <pc:sldMk cId="1445450509" sldId="304"/>
            <ac:grpSpMk id="14" creationId="{F61C6EFD-2B9F-FCF4-FD01-8E07F53AFB87}"/>
          </ac:grpSpMkLst>
        </pc:grpChg>
        <pc:picChg chg="add del mod">
          <ac:chgData name="Ambre De Herde" userId="f19eeb7d-d64f-4192-8404-31e655ed4f70" providerId="ADAL" clId="{45409F17-2549-48A2-BB04-3E11F49E0041}" dt="2024-10-07T14:43:14.910" v="289" actId="21"/>
          <ac:picMkLst>
            <pc:docMk/>
            <pc:sldMk cId="1445450509" sldId="304"/>
            <ac:picMk id="6" creationId="{10B384BE-6017-A959-327D-241CA6EF5DC8}"/>
          </ac:picMkLst>
        </pc:picChg>
        <pc:picChg chg="add mod modCrop">
          <ac:chgData name="Ambre De Herde" userId="f19eeb7d-d64f-4192-8404-31e655ed4f70" providerId="ADAL" clId="{45409F17-2549-48A2-BB04-3E11F49E0041}" dt="2024-10-07T14:44:23.322" v="300" actId="164"/>
          <ac:picMkLst>
            <pc:docMk/>
            <pc:sldMk cId="1445450509" sldId="304"/>
            <ac:picMk id="11" creationId="{FF948A36-9102-99A7-2346-0AFB40C3C99C}"/>
          </ac:picMkLst>
        </pc:picChg>
        <pc:picChg chg="add mod ord modCrop">
          <ac:chgData name="Ambre De Herde" userId="f19eeb7d-d64f-4192-8404-31e655ed4f70" providerId="ADAL" clId="{45409F17-2549-48A2-BB04-3E11F49E0041}" dt="2024-10-07T14:46:08.922" v="317" actId="164"/>
          <ac:picMkLst>
            <pc:docMk/>
            <pc:sldMk cId="1445450509" sldId="304"/>
            <ac:picMk id="12" creationId="{A5151A27-0E42-FFCC-A94A-9EB87F3E38AE}"/>
          </ac:picMkLst>
        </pc:picChg>
        <pc:picChg chg="add del mod modCrop">
          <ac:chgData name="Ambre De Herde" userId="f19eeb7d-d64f-4192-8404-31e655ed4f70" providerId="ADAL" clId="{45409F17-2549-48A2-BB04-3E11F49E0041}" dt="2024-10-07T14:47:06.626" v="329" actId="478"/>
          <ac:picMkLst>
            <pc:docMk/>
            <pc:sldMk cId="1445450509" sldId="304"/>
            <ac:picMk id="15" creationId="{B29B1C5E-5C17-52B2-1F74-A23C6F9931AD}"/>
          </ac:picMkLst>
        </pc:picChg>
        <pc:picChg chg="add mod modCrop">
          <ac:chgData name="Ambre De Herde" userId="f19eeb7d-d64f-4192-8404-31e655ed4f70" providerId="ADAL" clId="{45409F17-2549-48A2-BB04-3E11F49E0041}" dt="2024-10-07T14:47:24.114" v="332" actId="732"/>
          <ac:picMkLst>
            <pc:docMk/>
            <pc:sldMk cId="1445450509" sldId="304"/>
            <ac:picMk id="16" creationId="{E77F204F-F972-C82A-0D2B-24718BAE1D57}"/>
          </ac:picMkLst>
        </pc:picChg>
      </pc:sldChg>
      <pc:sldChg chg="addSp delSp modSp add mod">
        <pc:chgData name="Ambre De Herde" userId="f19eeb7d-d64f-4192-8404-31e655ed4f70" providerId="ADAL" clId="{45409F17-2549-48A2-BB04-3E11F49E0041}" dt="2024-10-08T14:34:55.294" v="3253" actId="20577"/>
        <pc:sldMkLst>
          <pc:docMk/>
          <pc:sldMk cId="1081281465" sldId="305"/>
        </pc:sldMkLst>
        <pc:spChg chg="add mod">
          <ac:chgData name="Ambre De Herde" userId="f19eeb7d-d64f-4192-8404-31e655ed4f70" providerId="ADAL" clId="{45409F17-2549-48A2-BB04-3E11F49E0041}" dt="2024-10-08T14:32:17.607" v="3187" actId="20577"/>
          <ac:spMkLst>
            <pc:docMk/>
            <pc:sldMk cId="1081281465" sldId="305"/>
            <ac:spMk id="2" creationId="{793B8D70-1642-0AFC-F6A5-3F9A59BBBAFB}"/>
          </ac:spMkLst>
        </pc:spChg>
        <pc:spChg chg="mod">
          <ac:chgData name="Ambre De Herde" userId="f19eeb7d-d64f-4192-8404-31e655ed4f70" providerId="ADAL" clId="{45409F17-2549-48A2-BB04-3E11F49E0041}" dt="2024-10-07T14:48:46.493" v="349"/>
          <ac:spMkLst>
            <pc:docMk/>
            <pc:sldMk cId="1081281465" sldId="305"/>
            <ac:spMk id="5" creationId="{DB8B4B87-C7CF-DA06-BF2A-668755FC4BDE}"/>
          </ac:spMkLst>
        </pc:spChg>
        <pc:spChg chg="add del mod">
          <ac:chgData name="Ambre De Herde" userId="f19eeb7d-d64f-4192-8404-31e655ed4f70" providerId="ADAL" clId="{45409F17-2549-48A2-BB04-3E11F49E0041}" dt="2024-10-07T16:52:34.383" v="2326" actId="478"/>
          <ac:spMkLst>
            <pc:docMk/>
            <pc:sldMk cId="1081281465" sldId="305"/>
            <ac:spMk id="6" creationId="{1338E3ED-A50E-8CCA-8FA9-38711C2E82FC}"/>
          </ac:spMkLst>
        </pc:spChg>
        <pc:spChg chg="add mod">
          <ac:chgData name="Ambre De Herde" userId="f19eeb7d-d64f-4192-8404-31e655ed4f70" providerId="ADAL" clId="{45409F17-2549-48A2-BB04-3E11F49E0041}" dt="2024-10-08T14:34:55.294" v="3253" actId="20577"/>
          <ac:spMkLst>
            <pc:docMk/>
            <pc:sldMk cId="1081281465" sldId="305"/>
            <ac:spMk id="6" creationId="{6D22A500-49EF-3015-66E1-B9A2BE54088F}"/>
          </ac:spMkLst>
        </pc:spChg>
        <pc:spChg chg="add mod">
          <ac:chgData name="Ambre De Herde" userId="f19eeb7d-d64f-4192-8404-31e655ed4f70" providerId="ADAL" clId="{45409F17-2549-48A2-BB04-3E11F49E0041}" dt="2024-10-07T15:54:42.039" v="1688" actId="2710"/>
          <ac:spMkLst>
            <pc:docMk/>
            <pc:sldMk cId="1081281465" sldId="305"/>
            <ac:spMk id="11" creationId="{9DF0BEA1-AC98-2FF7-20BD-ABDE377CB828}"/>
          </ac:spMkLst>
        </pc:spChg>
        <pc:spChg chg="add del">
          <ac:chgData name="Ambre De Herde" userId="f19eeb7d-d64f-4192-8404-31e655ed4f70" providerId="ADAL" clId="{45409F17-2549-48A2-BB04-3E11F49E0041}" dt="2024-10-07T16:52:19.555" v="2323" actId="22"/>
          <ac:spMkLst>
            <pc:docMk/>
            <pc:sldMk cId="1081281465" sldId="305"/>
            <ac:spMk id="23" creationId="{86FA9244-884D-EFCF-4F5B-1ECE4633A076}"/>
          </ac:spMkLst>
        </pc:spChg>
        <pc:spChg chg="add mod">
          <ac:chgData name="Ambre De Herde" userId="f19eeb7d-d64f-4192-8404-31e655ed4f70" providerId="ADAL" clId="{45409F17-2549-48A2-BB04-3E11F49E0041}" dt="2024-10-07T17:28:13.087" v="2641" actId="255"/>
          <ac:spMkLst>
            <pc:docMk/>
            <pc:sldMk cId="1081281465" sldId="305"/>
            <ac:spMk id="24" creationId="{92520ACD-F467-111F-DCE1-20FB5C042346}"/>
          </ac:spMkLst>
        </pc:spChg>
        <pc:grpChg chg="add mod">
          <ac:chgData name="Ambre De Herde" userId="f19eeb7d-d64f-4192-8404-31e655ed4f70" providerId="ADAL" clId="{45409F17-2549-48A2-BB04-3E11F49E0041}" dt="2024-10-08T14:32:10.544" v="3179" actId="1035"/>
          <ac:grpSpMkLst>
            <pc:docMk/>
            <pc:sldMk cId="1081281465" sldId="305"/>
            <ac:grpSpMk id="3" creationId="{83E51385-7962-36B2-97DB-AE51F412B40E}"/>
          </ac:grpSpMkLst>
        </pc:grpChg>
        <pc:grpChg chg="del">
          <ac:chgData name="Ambre De Herde" userId="f19eeb7d-d64f-4192-8404-31e655ed4f70" providerId="ADAL" clId="{45409F17-2549-48A2-BB04-3E11F49E0041}" dt="2024-10-07T14:48:57.579" v="351" actId="478"/>
          <ac:grpSpMkLst>
            <pc:docMk/>
            <pc:sldMk cId="1081281465" sldId="305"/>
            <ac:grpSpMk id="13" creationId="{37BC5C2E-CF1B-E45C-7A59-7C60C859E50E}"/>
          </ac:grpSpMkLst>
        </pc:grpChg>
        <pc:grpChg chg="del">
          <ac:chgData name="Ambre De Herde" userId="f19eeb7d-d64f-4192-8404-31e655ed4f70" providerId="ADAL" clId="{45409F17-2549-48A2-BB04-3E11F49E0041}" dt="2024-10-07T14:48:41.923" v="348" actId="21"/>
          <ac:grpSpMkLst>
            <pc:docMk/>
            <pc:sldMk cId="1081281465" sldId="305"/>
            <ac:grpSpMk id="18" creationId="{83E51385-7962-36B2-97DB-AE51F412B40E}"/>
          </ac:grpSpMkLst>
        </pc:grpChg>
        <pc:graphicFrameChg chg="del mod">
          <ac:chgData name="Ambre De Herde" userId="f19eeb7d-d64f-4192-8404-31e655ed4f70" providerId="ADAL" clId="{45409F17-2549-48A2-BB04-3E11F49E0041}" dt="2024-10-07T16:52:16.356" v="2321" actId="478"/>
          <ac:graphicFrameMkLst>
            <pc:docMk/>
            <pc:sldMk cId="1081281465" sldId="305"/>
            <ac:graphicFrameMk id="2" creationId="{6B2DB02B-A226-B84E-A9B6-169165553B68}"/>
          </ac:graphicFrameMkLst>
        </pc:graphicFrameChg>
        <pc:picChg chg="mod">
          <ac:chgData name="Ambre De Herde" userId="f19eeb7d-d64f-4192-8404-31e655ed4f70" providerId="ADAL" clId="{45409F17-2549-48A2-BB04-3E11F49E0041}" dt="2024-10-07T14:48:46.493" v="349"/>
          <ac:picMkLst>
            <pc:docMk/>
            <pc:sldMk cId="1081281465" sldId="305"/>
            <ac:picMk id="4" creationId="{ED491B5D-F9F5-1061-A5E9-94D1C6B30C24}"/>
          </ac:picMkLst>
        </pc:picChg>
        <pc:picChg chg="add del mod">
          <ac:chgData name="Ambre De Herde" userId="f19eeb7d-d64f-4192-8404-31e655ed4f70" providerId="ADAL" clId="{45409F17-2549-48A2-BB04-3E11F49E0041}" dt="2024-10-07T15:10:37.994" v="693" actId="21"/>
          <ac:picMkLst>
            <pc:docMk/>
            <pc:sldMk cId="1081281465" sldId="305"/>
            <ac:picMk id="8" creationId="{8D6413B8-A46D-1C5B-6CC9-2170D18A01F3}"/>
          </ac:picMkLst>
        </pc:picChg>
        <pc:picChg chg="add mod">
          <ac:chgData name="Ambre De Herde" userId="f19eeb7d-d64f-4192-8404-31e655ed4f70" providerId="ADAL" clId="{45409F17-2549-48A2-BB04-3E11F49E0041}" dt="2024-10-07T16:53:51.944" v="2372" actId="1035"/>
          <ac:picMkLst>
            <pc:docMk/>
            <pc:sldMk cId="1081281465" sldId="305"/>
            <ac:picMk id="10" creationId="{02C882D0-5110-16E5-C3C8-639A2404AA08}"/>
          </ac:picMkLst>
        </pc:picChg>
        <pc:picChg chg="del">
          <ac:chgData name="Ambre De Herde" userId="f19eeb7d-d64f-4192-8404-31e655ed4f70" providerId="ADAL" clId="{45409F17-2549-48A2-BB04-3E11F49E0041}" dt="2024-10-07T15:07:10.331" v="674" actId="478"/>
          <ac:picMkLst>
            <pc:docMk/>
            <pc:sldMk cId="1081281465" sldId="305"/>
            <ac:picMk id="21" creationId="{B197CE7C-F1A5-CDE9-EF13-37D3BF28B45B}"/>
          </ac:picMkLst>
        </pc:picChg>
        <pc:picChg chg="del">
          <ac:chgData name="Ambre De Herde" userId="f19eeb7d-d64f-4192-8404-31e655ed4f70" providerId="ADAL" clId="{45409F17-2549-48A2-BB04-3E11F49E0041}" dt="2024-10-07T15:07:11.925" v="675" actId="478"/>
          <ac:picMkLst>
            <pc:docMk/>
            <pc:sldMk cId="1081281465" sldId="305"/>
            <ac:picMk id="22" creationId="{943B94BD-2D06-300E-E15C-C47BC7E06138}"/>
          </ac:picMkLst>
        </pc:picChg>
      </pc:sldChg>
      <pc:sldChg chg="new del">
        <pc:chgData name="Ambre De Herde" userId="f19eeb7d-d64f-4192-8404-31e655ed4f70" providerId="ADAL" clId="{45409F17-2549-48A2-BB04-3E11F49E0041}" dt="2024-10-07T14:58:45.725" v="524" actId="2696"/>
        <pc:sldMkLst>
          <pc:docMk/>
          <pc:sldMk cId="2704146546" sldId="306"/>
        </pc:sldMkLst>
      </pc:sldChg>
      <pc:sldChg chg="addSp delSp modSp add mod ord modNotesTx">
        <pc:chgData name="Ambre De Herde" userId="f19eeb7d-d64f-4192-8404-31e655ed4f70" providerId="ADAL" clId="{45409F17-2549-48A2-BB04-3E11F49E0041}" dt="2024-10-08T15:20:21.761" v="3490" actId="20577"/>
        <pc:sldMkLst>
          <pc:docMk/>
          <pc:sldMk cId="3197390549" sldId="306"/>
        </pc:sldMkLst>
        <pc:spChg chg="add mod">
          <ac:chgData name="Ambre De Herde" userId="f19eeb7d-d64f-4192-8404-31e655ed4f70" providerId="ADAL" clId="{45409F17-2549-48A2-BB04-3E11F49E0041}" dt="2024-10-08T14:40:32.899" v="3364" actId="1035"/>
          <ac:spMkLst>
            <pc:docMk/>
            <pc:sldMk cId="3197390549" sldId="306"/>
            <ac:spMk id="2" creationId="{59C38825-4515-EB64-0658-3B62511D21AA}"/>
          </ac:spMkLst>
        </pc:spChg>
        <pc:spChg chg="del mod">
          <ac:chgData name="Ambre De Herde" userId="f19eeb7d-d64f-4192-8404-31e655ed4f70" providerId="ADAL" clId="{45409F17-2549-48A2-BB04-3E11F49E0041}" dt="2024-10-07T15:43:06.561" v="1094"/>
          <ac:spMkLst>
            <pc:docMk/>
            <pc:sldMk cId="3197390549" sldId="306"/>
            <ac:spMk id="3" creationId="{034823C5-71C8-96A3-692F-05CC5F07FB48}"/>
          </ac:spMkLst>
        </pc:spChg>
        <pc:spChg chg="add del mod">
          <ac:chgData name="Ambre De Herde" userId="f19eeb7d-d64f-4192-8404-31e655ed4f70" providerId="ADAL" clId="{45409F17-2549-48A2-BB04-3E11F49E0041}" dt="2024-10-07T15:45:18.370" v="1204" actId="478"/>
          <ac:spMkLst>
            <pc:docMk/>
            <pc:sldMk cId="3197390549" sldId="306"/>
            <ac:spMk id="9" creationId="{C198D317-C5AD-05E1-D30D-8F78E19FE2DB}"/>
          </ac:spMkLst>
        </pc:spChg>
        <pc:spChg chg="add del mod">
          <ac:chgData name="Ambre De Herde" userId="f19eeb7d-d64f-4192-8404-31e655ed4f70" providerId="ADAL" clId="{45409F17-2549-48A2-BB04-3E11F49E0041}" dt="2024-10-07T15:45:14.617" v="1203" actId="478"/>
          <ac:spMkLst>
            <pc:docMk/>
            <pc:sldMk cId="3197390549" sldId="306"/>
            <ac:spMk id="10" creationId="{4A2632F9-8452-EFDA-ACBB-116C892763D2}"/>
          </ac:spMkLst>
        </pc:spChg>
        <pc:spChg chg="add mod">
          <ac:chgData name="Ambre De Herde" userId="f19eeb7d-d64f-4192-8404-31e655ed4f70" providerId="ADAL" clId="{45409F17-2549-48A2-BB04-3E11F49E0041}" dt="2024-10-08T15:20:21.761" v="3490" actId="20577"/>
          <ac:spMkLst>
            <pc:docMk/>
            <pc:sldMk cId="3197390549" sldId="306"/>
            <ac:spMk id="11" creationId="{C0E11C69-41C8-09FF-41C4-AC8DCACB9C9A}"/>
          </ac:spMkLst>
        </pc:spChg>
        <pc:spChg chg="add mod">
          <ac:chgData name="Ambre De Herde" userId="f19eeb7d-d64f-4192-8404-31e655ed4f70" providerId="ADAL" clId="{45409F17-2549-48A2-BB04-3E11F49E0041}" dt="2024-10-07T17:27:44.583" v="2637" actId="255"/>
          <ac:spMkLst>
            <pc:docMk/>
            <pc:sldMk cId="3197390549" sldId="306"/>
            <ac:spMk id="12" creationId="{E3B17E99-60F9-59FA-506A-3EB4094C7104}"/>
          </ac:spMkLst>
        </pc:spChg>
        <pc:graphicFrameChg chg="del">
          <ac:chgData name="Ambre De Herde" userId="f19eeb7d-d64f-4192-8404-31e655ed4f70" providerId="ADAL" clId="{45409F17-2549-48A2-BB04-3E11F49E0041}" dt="2024-10-07T16:50:53.883" v="2292" actId="478"/>
          <ac:graphicFrameMkLst>
            <pc:docMk/>
            <pc:sldMk cId="3197390549" sldId="306"/>
            <ac:graphicFrameMk id="2" creationId="{C9974E3F-2343-B57E-7FE2-4BAE891B49CE}"/>
          </ac:graphicFrameMkLst>
        </pc:graphicFrameChg>
        <pc:picChg chg="add mod">
          <ac:chgData name="Ambre De Herde" userId="f19eeb7d-d64f-4192-8404-31e655ed4f70" providerId="ADAL" clId="{45409F17-2549-48A2-BB04-3E11F49E0041}" dt="2024-10-08T15:19:12.020" v="3485"/>
          <ac:picMkLst>
            <pc:docMk/>
            <pc:sldMk cId="3197390549" sldId="306"/>
            <ac:picMk id="4" creationId="{63275D78-4D45-B7CF-C7F7-E882E8124AE6}"/>
          </ac:picMkLst>
        </pc:picChg>
        <pc:picChg chg="add mod">
          <ac:chgData name="Ambre De Herde" userId="f19eeb7d-d64f-4192-8404-31e655ed4f70" providerId="ADAL" clId="{45409F17-2549-48A2-BB04-3E11F49E0041}" dt="2024-10-08T14:40:28.805" v="3352" actId="1035"/>
          <ac:picMkLst>
            <pc:docMk/>
            <pc:sldMk cId="3197390549" sldId="306"/>
            <ac:picMk id="5" creationId="{F3DE9024-EEC2-5A16-36D5-F7EE95B505C5}"/>
          </ac:picMkLst>
        </pc:picChg>
        <pc:picChg chg="add del mod">
          <ac:chgData name="Ambre De Herde" userId="f19eeb7d-d64f-4192-8404-31e655ed4f70" providerId="ADAL" clId="{45409F17-2549-48A2-BB04-3E11F49E0041}" dt="2024-10-07T15:45:31.073" v="1206" actId="478"/>
          <ac:picMkLst>
            <pc:docMk/>
            <pc:sldMk cId="3197390549" sldId="306"/>
            <ac:picMk id="7" creationId="{83069F37-BB0C-92C5-7D1C-9A166B64CD35}"/>
          </ac:picMkLst>
        </pc:picChg>
        <pc:picChg chg="add del mod">
          <ac:chgData name="Ambre De Herde" userId="f19eeb7d-d64f-4192-8404-31e655ed4f70" providerId="ADAL" clId="{45409F17-2549-48A2-BB04-3E11F49E0041}" dt="2024-10-08T15:20:13.740" v="3488" actId="478"/>
          <ac:picMkLst>
            <pc:docMk/>
            <pc:sldMk cId="3197390549" sldId="306"/>
            <ac:picMk id="7" creationId="{9969CE59-6BB1-3574-0CE6-C22841A094F1}"/>
          </ac:picMkLst>
        </pc:picChg>
        <pc:picChg chg="add del mod">
          <ac:chgData name="Ambre De Herde" userId="f19eeb7d-d64f-4192-8404-31e655ed4f70" providerId="ADAL" clId="{45409F17-2549-48A2-BB04-3E11F49E0041}" dt="2024-10-07T15:46:39.312" v="1222" actId="478"/>
          <ac:picMkLst>
            <pc:docMk/>
            <pc:sldMk cId="3197390549" sldId="306"/>
            <ac:picMk id="8" creationId="{8D6413B8-A46D-1C5B-6CC9-2170D18A01F3}"/>
          </ac:picMkLst>
        </pc:picChg>
      </pc:sldChg>
      <pc:sldChg chg="addSp delSp modSp add del mod ord modShow">
        <pc:chgData name="Ambre De Herde" userId="f19eeb7d-d64f-4192-8404-31e655ed4f70" providerId="ADAL" clId="{45409F17-2549-48A2-BB04-3E11F49E0041}" dt="2024-10-07T17:16:20.376" v="2550" actId="2696"/>
        <pc:sldMkLst>
          <pc:docMk/>
          <pc:sldMk cId="227315669" sldId="307"/>
        </pc:sldMkLst>
        <pc:spChg chg="add mod">
          <ac:chgData name="Ambre De Herde" userId="f19eeb7d-d64f-4192-8404-31e655ed4f70" providerId="ADAL" clId="{45409F17-2549-48A2-BB04-3E11F49E0041}" dt="2024-10-07T16:51:39.612" v="2307"/>
          <ac:spMkLst>
            <pc:docMk/>
            <pc:sldMk cId="227315669" sldId="307"/>
            <ac:spMk id="6" creationId="{50A85293-7973-DD9F-78A7-9D597244A557}"/>
          </ac:spMkLst>
        </pc:spChg>
        <pc:graphicFrameChg chg="del">
          <ac:chgData name="Ambre De Herde" userId="f19eeb7d-d64f-4192-8404-31e655ed4f70" providerId="ADAL" clId="{45409F17-2549-48A2-BB04-3E11F49E0041}" dt="2024-10-07T16:51:38.843" v="2306" actId="478"/>
          <ac:graphicFrameMkLst>
            <pc:docMk/>
            <pc:sldMk cId="227315669" sldId="307"/>
            <ac:graphicFrameMk id="2" creationId="{0F50ADF1-164E-4B39-B306-FA7117EA66A0}"/>
          </ac:graphicFrameMkLst>
        </pc:graphicFrameChg>
        <pc:picChg chg="add mod">
          <ac:chgData name="Ambre De Herde" userId="f19eeb7d-d64f-4192-8404-31e655ed4f70" providerId="ADAL" clId="{45409F17-2549-48A2-BB04-3E11F49E0041}" dt="2024-10-07T15:46:14.203" v="1216" actId="962"/>
          <ac:picMkLst>
            <pc:docMk/>
            <pc:sldMk cId="227315669" sldId="307"/>
            <ac:picMk id="4" creationId="{3D2A1ED1-66DD-002B-78C1-33D2DB33E34E}"/>
          </ac:picMkLst>
        </pc:picChg>
        <pc:picChg chg="del">
          <ac:chgData name="Ambre De Herde" userId="f19eeb7d-d64f-4192-8404-31e655ed4f70" providerId="ADAL" clId="{45409F17-2549-48A2-BB04-3E11F49E0041}" dt="2024-10-07T15:45:34.151" v="1207" actId="478"/>
          <ac:picMkLst>
            <pc:docMk/>
            <pc:sldMk cId="227315669" sldId="307"/>
            <ac:picMk id="5" creationId="{7677B537-741F-2F84-AE60-D28291767D55}"/>
          </ac:picMkLst>
        </pc:picChg>
        <pc:picChg chg="del mod">
          <ac:chgData name="Ambre De Herde" userId="f19eeb7d-d64f-4192-8404-31e655ed4f70" providerId="ADAL" clId="{45409F17-2549-48A2-BB04-3E11F49E0041}" dt="2024-10-07T15:46:05.610" v="1211" actId="478"/>
          <ac:picMkLst>
            <pc:docMk/>
            <pc:sldMk cId="227315669" sldId="307"/>
            <ac:picMk id="7" creationId="{C6C62DAF-BABD-E30F-C55F-A5E489A83452}"/>
          </ac:picMkLst>
        </pc:picChg>
        <pc:picChg chg="del">
          <ac:chgData name="Ambre De Herde" userId="f19eeb7d-d64f-4192-8404-31e655ed4f70" providerId="ADAL" clId="{45409F17-2549-48A2-BB04-3E11F49E0041}" dt="2024-10-07T15:45:35.788" v="1208" actId="478"/>
          <ac:picMkLst>
            <pc:docMk/>
            <pc:sldMk cId="227315669" sldId="307"/>
            <ac:picMk id="8" creationId="{ACE94BFD-8CCD-ED26-69F2-32B2F4B66DD1}"/>
          </ac:picMkLst>
        </pc:picChg>
      </pc:sldChg>
      <pc:sldChg chg="modSp add mod modAnim">
        <pc:chgData name="Ambre De Herde" userId="f19eeb7d-d64f-4192-8404-31e655ed4f70" providerId="ADAL" clId="{45409F17-2549-48A2-BB04-3E11F49E0041}" dt="2024-10-08T15:13:31.088" v="3470"/>
        <pc:sldMkLst>
          <pc:docMk/>
          <pc:sldMk cId="2888743401" sldId="308"/>
        </pc:sldMkLst>
        <pc:spChg chg="mod">
          <ac:chgData name="Ambre De Herde" userId="f19eeb7d-d64f-4192-8404-31e655ed4f70" providerId="ADAL" clId="{45409F17-2549-48A2-BB04-3E11F49E0041}" dt="2024-10-07T17:25:06.703" v="2611" actId="1076"/>
          <ac:spMkLst>
            <pc:docMk/>
            <pc:sldMk cId="2888743401" sldId="308"/>
            <ac:spMk id="2" creationId="{32FE280E-91F2-27B8-CE13-1833EC4DBC5D}"/>
          </ac:spMkLst>
        </pc:spChg>
        <pc:spChg chg="mod">
          <ac:chgData name="Ambre De Herde" userId="f19eeb7d-d64f-4192-8404-31e655ed4f70" providerId="ADAL" clId="{45409F17-2549-48A2-BB04-3E11F49E0041}" dt="2024-10-07T17:30:44.677" v="2691" actId="255"/>
          <ac:spMkLst>
            <pc:docMk/>
            <pc:sldMk cId="2888743401" sldId="308"/>
            <ac:spMk id="3" creationId="{C95FA3D4-7226-8462-5D39-B33C679103C7}"/>
          </ac:spMkLst>
        </pc:spChg>
      </pc:sldChg>
      <pc:sldChg chg="modSp add mod ord modAnim">
        <pc:chgData name="Ambre De Herde" userId="f19eeb7d-d64f-4192-8404-31e655ed4f70" providerId="ADAL" clId="{45409F17-2549-48A2-BB04-3E11F49E0041}" dt="2024-10-08T14:37:37.686" v="3291" actId="20577"/>
        <pc:sldMkLst>
          <pc:docMk/>
          <pc:sldMk cId="1037452468" sldId="309"/>
        </pc:sldMkLst>
        <pc:spChg chg="mod">
          <ac:chgData name="Ambre De Herde" userId="f19eeb7d-d64f-4192-8404-31e655ed4f70" providerId="ADAL" clId="{45409F17-2549-48A2-BB04-3E11F49E0041}" dt="2024-10-08T14:37:27.307" v="3281" actId="113"/>
          <ac:spMkLst>
            <pc:docMk/>
            <pc:sldMk cId="1037452468" sldId="309"/>
            <ac:spMk id="2" creationId="{5CB09253-39D2-B636-09CF-D8D51185354B}"/>
          </ac:spMkLst>
        </pc:spChg>
        <pc:spChg chg="mod">
          <ac:chgData name="Ambre De Herde" userId="f19eeb7d-d64f-4192-8404-31e655ed4f70" providerId="ADAL" clId="{45409F17-2549-48A2-BB04-3E11F49E0041}" dt="2024-10-08T14:37:37.686" v="3291" actId="20577"/>
          <ac:spMkLst>
            <pc:docMk/>
            <pc:sldMk cId="1037452468" sldId="309"/>
            <ac:spMk id="3" creationId="{FD6D7B00-3631-7655-510A-BAF969FFE793}"/>
          </ac:spMkLst>
        </pc:spChg>
      </pc:sldChg>
      <pc:sldChg chg="del">
        <pc:chgData name="Ambre De Herde" userId="f19eeb7d-d64f-4192-8404-31e655ed4f70" providerId="ADAL" clId="{45409F17-2549-48A2-BB04-3E11F49E0041}" dt="2024-10-07T17:06:40.530" v="2459" actId="2696"/>
        <pc:sldMkLst>
          <pc:docMk/>
          <pc:sldMk cId="3942388498" sldId="309"/>
        </pc:sldMkLst>
      </pc:sldChg>
      <pc:sldChg chg="add del">
        <pc:chgData name="Ambre De Herde" userId="f19eeb7d-d64f-4192-8404-31e655ed4f70" providerId="ADAL" clId="{45409F17-2549-48A2-BB04-3E11F49E0041}" dt="2024-10-08T14:21:45.646" v="2828"/>
        <pc:sldMkLst>
          <pc:docMk/>
          <pc:sldMk cId="1543797599" sldId="310"/>
        </pc:sldMkLst>
      </pc:sldChg>
      <pc:sldMasterChg chg="modSldLayout">
        <pc:chgData name="Ambre De Herde" userId="f19eeb7d-d64f-4192-8404-31e655ed4f70" providerId="ADAL" clId="{45409F17-2549-48A2-BB04-3E11F49E0041}" dt="2024-10-07T17:23:25.440" v="2609"/>
        <pc:sldMasterMkLst>
          <pc:docMk/>
          <pc:sldMasterMk cId="0" sldId="2147483648"/>
        </pc:sldMasterMkLst>
        <pc:sldLayoutChg chg="delSp mod">
          <pc:chgData name="Ambre De Herde" userId="f19eeb7d-d64f-4192-8404-31e655ed4f70" providerId="ADAL" clId="{45409F17-2549-48A2-BB04-3E11F49E0041}" dt="2024-10-07T17:22:25.150" v="2577" actId="478"/>
          <pc:sldLayoutMkLst>
            <pc:docMk/>
            <pc:sldMasterMk cId="0" sldId="2147483648"/>
            <pc:sldLayoutMk cId="0" sldId="2147483649"/>
          </pc:sldLayoutMkLst>
          <pc:spChg chg="del">
            <ac:chgData name="Ambre De Herde" userId="f19eeb7d-d64f-4192-8404-31e655ed4f70" providerId="ADAL" clId="{45409F17-2549-48A2-BB04-3E11F49E0041}" dt="2024-10-07T17:22:25.150" v="2577" actId="478"/>
            <ac:spMkLst>
              <pc:docMk/>
              <pc:sldMasterMk cId="0" sldId="2147483648"/>
              <pc:sldLayoutMk cId="0" sldId="2147483649"/>
              <ac:spMk id="23" creationId="{00000000-0000-0000-0000-000000000000}"/>
            </ac:spMkLst>
          </pc:spChg>
        </pc:sldLayoutChg>
        <pc:sldLayoutChg chg="addSp delSp modSp mod">
          <pc:chgData name="Ambre De Herde" userId="f19eeb7d-d64f-4192-8404-31e655ed4f70" providerId="ADAL" clId="{45409F17-2549-48A2-BB04-3E11F49E0041}" dt="2024-10-07T17:23:25.440" v="2609"/>
          <pc:sldLayoutMkLst>
            <pc:docMk/>
            <pc:sldMasterMk cId="0" sldId="2147483648"/>
            <pc:sldLayoutMk cId="0" sldId="2147483650"/>
          </pc:sldLayoutMkLst>
          <pc:spChg chg="add mod">
            <ac:chgData name="Ambre De Herde" userId="f19eeb7d-d64f-4192-8404-31e655ed4f70" providerId="ADAL" clId="{45409F17-2549-48A2-BB04-3E11F49E0041}" dt="2024-10-07T17:23:17.284" v="2607"/>
            <ac:spMkLst>
              <pc:docMk/>
              <pc:sldMasterMk cId="0" sldId="2147483648"/>
              <pc:sldLayoutMk cId="0" sldId="2147483650"/>
              <ac:spMk id="2" creationId="{75ADC998-6CF7-DD29-CABF-D2FAEE4D72D2}"/>
            </ac:spMkLst>
          </pc:spChg>
          <pc:spChg chg="add mod">
            <ac:chgData name="Ambre De Herde" userId="f19eeb7d-d64f-4192-8404-31e655ed4f70" providerId="ADAL" clId="{45409F17-2549-48A2-BB04-3E11F49E0041}" dt="2024-10-07T17:23:17.284" v="2607"/>
            <ac:spMkLst>
              <pc:docMk/>
              <pc:sldMasterMk cId="0" sldId="2147483648"/>
              <pc:sldLayoutMk cId="0" sldId="2147483650"/>
              <ac:spMk id="3" creationId="{2ADA815F-74F1-02EF-7083-02E7DFB1E32E}"/>
            </ac:spMkLst>
          </pc:spChg>
          <pc:spChg chg="add mod">
            <ac:chgData name="Ambre De Herde" userId="f19eeb7d-d64f-4192-8404-31e655ed4f70" providerId="ADAL" clId="{45409F17-2549-48A2-BB04-3E11F49E0041}" dt="2024-10-07T17:23:17.284" v="2607"/>
            <ac:spMkLst>
              <pc:docMk/>
              <pc:sldMasterMk cId="0" sldId="2147483648"/>
              <pc:sldLayoutMk cId="0" sldId="2147483650"/>
              <ac:spMk id="4" creationId="{00E750C0-2F9B-7E23-9FF7-69BF54ECEE4B}"/>
            </ac:spMkLst>
          </pc:spChg>
          <pc:spChg chg="add mod">
            <ac:chgData name="Ambre De Herde" userId="f19eeb7d-d64f-4192-8404-31e655ed4f70" providerId="ADAL" clId="{45409F17-2549-48A2-BB04-3E11F49E0041}" dt="2024-10-07T17:23:25.440" v="2609"/>
            <ac:spMkLst>
              <pc:docMk/>
              <pc:sldMasterMk cId="0" sldId="2147483648"/>
              <pc:sldLayoutMk cId="0" sldId="2147483650"/>
              <ac:spMk id="5" creationId="{42244315-0C40-6452-94AB-6E80D58B0F56}"/>
            </ac:spMkLst>
          </pc:spChg>
          <pc:spChg chg="del">
            <ac:chgData name="Ambre De Herde" userId="f19eeb7d-d64f-4192-8404-31e655ed4f70" providerId="ADAL" clId="{45409F17-2549-48A2-BB04-3E11F49E0041}" dt="2024-10-07T17:23:24.917" v="2608"/>
            <ac:spMkLst>
              <pc:docMk/>
              <pc:sldMasterMk cId="0" sldId="2147483648"/>
              <pc:sldLayoutMk cId="0" sldId="2147483650"/>
              <ac:spMk id="26" creationId="{00000000-0000-0000-0000-000000000000}"/>
            </ac:spMkLst>
          </pc:spChg>
          <pc:spChg chg="add del">
            <ac:chgData name="Ambre De Herde" userId="f19eeb7d-d64f-4192-8404-31e655ed4f70" providerId="ADAL" clId="{45409F17-2549-48A2-BB04-3E11F49E0041}" dt="2024-10-07T17:23:16.551" v="2606"/>
            <ac:spMkLst>
              <pc:docMk/>
              <pc:sldMasterMk cId="0" sldId="2147483648"/>
              <pc:sldLayoutMk cId="0" sldId="2147483650"/>
              <ac:spMk id="29" creationId="{00000000-0000-0000-0000-000000000000}"/>
            </ac:spMkLst>
          </pc:spChg>
          <pc:spChg chg="del">
            <ac:chgData name="Ambre De Herde" userId="f19eeb7d-d64f-4192-8404-31e655ed4f70" providerId="ADAL" clId="{45409F17-2549-48A2-BB04-3E11F49E0041}" dt="2024-10-07T17:23:16.551" v="2606"/>
            <ac:spMkLst>
              <pc:docMk/>
              <pc:sldMasterMk cId="0" sldId="2147483648"/>
              <pc:sldLayoutMk cId="0" sldId="2147483650"/>
              <ac:spMk id="30" creationId="{00000000-0000-0000-0000-000000000000}"/>
            </ac:spMkLst>
          </pc:spChg>
          <pc:spChg chg="del">
            <ac:chgData name="Ambre De Herde" userId="f19eeb7d-d64f-4192-8404-31e655ed4f70" providerId="ADAL" clId="{45409F17-2549-48A2-BB04-3E11F49E0041}" dt="2024-10-07T17:23:16.551" v="2606"/>
            <ac:spMkLst>
              <pc:docMk/>
              <pc:sldMasterMk cId="0" sldId="2147483648"/>
              <pc:sldLayoutMk cId="0" sldId="2147483650"/>
              <ac:spMk id="31" creationId="{00000000-0000-0000-0000-000000000000}"/>
            </ac:spMkLst>
          </pc:spChg>
        </pc:sldLayoutChg>
        <pc:sldLayoutChg chg="modSp mod">
          <pc:chgData name="Ambre De Herde" userId="f19eeb7d-d64f-4192-8404-31e655ed4f70" providerId="ADAL" clId="{45409F17-2549-48A2-BB04-3E11F49E0041}" dt="2024-10-07T17:22:46.219" v="2581" actId="1076"/>
          <pc:sldLayoutMkLst>
            <pc:docMk/>
            <pc:sldMasterMk cId="0" sldId="2147483648"/>
            <pc:sldLayoutMk cId="0" sldId="2147483651"/>
          </pc:sldLayoutMkLst>
          <pc:spChg chg="mod">
            <ac:chgData name="Ambre De Herde" userId="f19eeb7d-d64f-4192-8404-31e655ed4f70" providerId="ADAL" clId="{45409F17-2549-48A2-BB04-3E11F49E0041}" dt="2024-10-07T17:22:46.219" v="2581" actId="1076"/>
            <ac:spMkLst>
              <pc:docMk/>
              <pc:sldMasterMk cId="0" sldId="2147483648"/>
              <pc:sldLayoutMk cId="0" sldId="2147483651"/>
              <ac:spMk id="35" creationId="{00000000-0000-0000-0000-000000000000}"/>
            </ac:spMkLst>
          </pc:spChg>
        </pc:sldLayoutChg>
        <pc:sldLayoutChg chg="modSp mod">
          <pc:chgData name="Ambre De Herde" userId="f19eeb7d-d64f-4192-8404-31e655ed4f70" providerId="ADAL" clId="{45409F17-2549-48A2-BB04-3E11F49E0041}" dt="2024-10-07T17:23:01.706" v="2605" actId="1038"/>
          <pc:sldLayoutMkLst>
            <pc:docMk/>
            <pc:sldMasterMk cId="0" sldId="2147483648"/>
            <pc:sldLayoutMk cId="0" sldId="2147483663"/>
          </pc:sldLayoutMkLst>
          <pc:spChg chg="mod">
            <ac:chgData name="Ambre De Herde" userId="f19eeb7d-d64f-4192-8404-31e655ed4f70" providerId="ADAL" clId="{45409F17-2549-48A2-BB04-3E11F49E0041}" dt="2024-10-07T17:23:01.706" v="2605" actId="1038"/>
            <ac:spMkLst>
              <pc:docMk/>
              <pc:sldMasterMk cId="0" sldId="2147483648"/>
              <pc:sldLayoutMk cId="0" sldId="2147483663"/>
              <ac:spMk id="113" creationId="{00000000-0000-0000-0000-000000000000}"/>
            </ac:spMkLst>
          </pc:spChg>
        </pc:sldLayoutChg>
      </pc:sldMasterChg>
    </pc:docChg>
  </pc:docChgLst>
  <pc:docChgLst>
    <pc:chgData name="Thilo Johan Paloméras" userId="S::thilo.palomeras@epfl.ch::f64df537-8370-4bb1-9555-b7ef71c744b3" providerId="AD" clId="Web-{C68DE46B-91F4-5645-400D-59C17565BB47}"/>
    <pc:docChg chg="mod addSld delSld modSld">
      <pc:chgData name="Thilo Johan Paloméras" userId="S::thilo.palomeras@epfl.ch::f64df537-8370-4bb1-9555-b7ef71c744b3" providerId="AD" clId="Web-{C68DE46B-91F4-5645-400D-59C17565BB47}" dt="2024-10-08T16:54:39.911" v="23"/>
      <pc:docMkLst>
        <pc:docMk/>
      </pc:docMkLst>
      <pc:sldChg chg="addSp modSp addAnim">
        <pc:chgData name="Thilo Johan Paloméras" userId="S::thilo.palomeras@epfl.ch::f64df537-8370-4bb1-9555-b7ef71c744b3" providerId="AD" clId="Web-{C68DE46B-91F4-5645-400D-59C17565BB47}" dt="2024-10-06T19:24:32.461" v="20"/>
        <pc:sldMkLst>
          <pc:docMk/>
          <pc:sldMk cId="438211154" sldId="292"/>
        </pc:sldMkLst>
        <pc:spChg chg="add mod">
          <ac:chgData name="Thilo Johan Paloméras" userId="S::thilo.palomeras@epfl.ch::f64df537-8370-4bb1-9555-b7ef71c744b3" providerId="AD" clId="Web-{C68DE46B-91F4-5645-400D-59C17565BB47}" dt="2024-10-06T19:23:42.522" v="13" actId="1076"/>
          <ac:spMkLst>
            <pc:docMk/>
            <pc:sldMk cId="438211154" sldId="292"/>
            <ac:spMk id="2" creationId="{27E6DCD0-FA56-252B-7E86-74F88230D2B1}"/>
          </ac:spMkLst>
        </pc:spChg>
        <pc:spChg chg="add mod">
          <ac:chgData name="Thilo Johan Paloméras" userId="S::thilo.palomeras@epfl.ch::f64df537-8370-4bb1-9555-b7ef71c744b3" providerId="AD" clId="Web-{C68DE46B-91F4-5645-400D-59C17565BB47}" dt="2024-10-06T19:23:51.648" v="16" actId="1076"/>
          <ac:spMkLst>
            <pc:docMk/>
            <pc:sldMk cId="438211154" sldId="292"/>
            <ac:spMk id="6" creationId="{7C1D1F13-4801-5246-9C07-1AEB1523CE12}"/>
          </ac:spMkLst>
        </pc:spChg>
        <pc:spChg chg="add mod">
          <ac:chgData name="Thilo Johan Paloméras" userId="S::thilo.palomeras@epfl.ch::f64df537-8370-4bb1-9555-b7ef71c744b3" providerId="AD" clId="Web-{C68DE46B-91F4-5645-400D-59C17565BB47}" dt="2024-10-06T19:23:49.288" v="15" actId="1076"/>
          <ac:spMkLst>
            <pc:docMk/>
            <pc:sldMk cId="438211154" sldId="292"/>
            <ac:spMk id="7" creationId="{D9C7244A-5564-9CA4-566E-4A3DC659247B}"/>
          </ac:spMkLst>
        </pc:spChg>
        <pc:spChg chg="add mod">
          <ac:chgData name="Thilo Johan Paloméras" userId="S::thilo.palomeras@epfl.ch::f64df537-8370-4bb1-9555-b7ef71c744b3" providerId="AD" clId="Web-{C68DE46B-91F4-5645-400D-59C17565BB47}" dt="2024-10-06T19:23:46.569" v="14" actId="1076"/>
          <ac:spMkLst>
            <pc:docMk/>
            <pc:sldMk cId="438211154" sldId="292"/>
            <ac:spMk id="8" creationId="{66FF25C9-F513-D2B9-9F56-D535B6189E61}"/>
          </ac:spMkLst>
        </pc:spChg>
      </pc:sldChg>
      <pc:sldChg chg="modSp">
        <pc:chgData name="Thilo Johan Paloméras" userId="S::thilo.palomeras@epfl.ch::f64df537-8370-4bb1-9555-b7ef71c744b3" providerId="AD" clId="Web-{C68DE46B-91F4-5645-400D-59C17565BB47}" dt="2024-10-08T16:54:08.582" v="22" actId="14100"/>
        <pc:sldMkLst>
          <pc:docMk/>
          <pc:sldMk cId="3274780734" sldId="294"/>
        </pc:sldMkLst>
        <pc:grpChg chg="mod">
          <ac:chgData name="Thilo Johan Paloméras" userId="S::thilo.palomeras@epfl.ch::f64df537-8370-4bb1-9555-b7ef71c744b3" providerId="AD" clId="Web-{C68DE46B-91F4-5645-400D-59C17565BB47}" dt="2024-10-08T16:54:08.582" v="22" actId="14100"/>
          <ac:grpSpMkLst>
            <pc:docMk/>
            <pc:sldMk cId="3274780734" sldId="294"/>
            <ac:grpSpMk id="14" creationId="{5D9A47AB-30F6-569A-C28E-F402DB88691C}"/>
          </ac:grpSpMkLst>
        </pc:grpChg>
      </pc:sldChg>
      <pc:sldChg chg="mod modShow">
        <pc:chgData name="Thilo Johan Paloméras" userId="S::thilo.palomeras@epfl.ch::f64df537-8370-4bb1-9555-b7ef71c744b3" providerId="AD" clId="Web-{C68DE46B-91F4-5645-400D-59C17565BB47}" dt="2024-10-08T16:54:39.911" v="23"/>
        <pc:sldMkLst>
          <pc:docMk/>
          <pc:sldMk cId="4208048470" sldId="295"/>
        </pc:sldMkLst>
      </pc:sldChg>
      <pc:sldChg chg="addAnim">
        <pc:chgData name="Thilo Johan Paloméras" userId="S::thilo.palomeras@epfl.ch::f64df537-8370-4bb1-9555-b7ef71c744b3" providerId="AD" clId="Web-{C68DE46B-91F4-5645-400D-59C17565BB47}" dt="2024-10-06T19:25:48.151" v="21"/>
        <pc:sldMkLst>
          <pc:docMk/>
          <pc:sldMk cId="4220436020" sldId="296"/>
        </pc:sldMkLst>
      </pc:sldChg>
      <pc:sldChg chg="add del replId">
        <pc:chgData name="Thilo Johan Paloméras" userId="S::thilo.palomeras@epfl.ch::f64df537-8370-4bb1-9555-b7ef71c744b3" providerId="AD" clId="Web-{C68DE46B-91F4-5645-400D-59C17565BB47}" dt="2024-10-06T19:23:10.272" v="6"/>
        <pc:sldMkLst>
          <pc:docMk/>
          <pc:sldMk cId="1877859774" sldId="302"/>
        </pc:sldMkLst>
      </pc:sldChg>
    </pc:docChg>
  </pc:docChgLst>
  <pc:docChgLst>
    <pc:chgData name="Julia Schmidt" userId="S::julia.schmidt@epfl.ch::f39fb5c5-7d99-4cc2-9d41-6ee214517e12" providerId="AD" clId="Web-{13EF7183-F143-E12E-0FF6-D9D98191C242}"/>
    <pc:docChg chg="modSld">
      <pc:chgData name="Julia Schmidt" userId="S::julia.schmidt@epfl.ch::f39fb5c5-7d99-4cc2-9d41-6ee214517e12" providerId="AD" clId="Web-{13EF7183-F143-E12E-0FF6-D9D98191C242}" dt="2024-10-07T15:49:56.434" v="3" actId="20577"/>
      <pc:docMkLst>
        <pc:docMk/>
      </pc:docMkLst>
      <pc:sldChg chg="modSp">
        <pc:chgData name="Julia Schmidt" userId="S::julia.schmidt@epfl.ch::f39fb5c5-7d99-4cc2-9d41-6ee214517e12" providerId="AD" clId="Web-{13EF7183-F143-E12E-0FF6-D9D98191C242}" dt="2024-10-07T15:49:56.434" v="3" actId="20577"/>
        <pc:sldMkLst>
          <pc:docMk/>
          <pc:sldMk cId="181314817" sldId="299"/>
        </pc:sldMkLst>
        <pc:spChg chg="mod">
          <ac:chgData name="Julia Schmidt" userId="S::julia.schmidt@epfl.ch::f39fb5c5-7d99-4cc2-9d41-6ee214517e12" providerId="AD" clId="Web-{13EF7183-F143-E12E-0FF6-D9D98191C242}" dt="2024-10-07T15:49:56.434" v="3" actId="20577"/>
          <ac:spMkLst>
            <pc:docMk/>
            <pc:sldMk cId="181314817" sldId="299"/>
            <ac:spMk id="2" creationId="{EFA388B8-6FC6-6D93-C4E8-7A7E98A270C7}"/>
          </ac:spMkLst>
        </pc:spChg>
      </pc:sldChg>
    </pc:docChg>
  </pc:docChgLst>
  <pc:docChgLst>
    <pc:chgData name="Julia Schmidt" userId="S::julia.schmidt@epfl.ch::f39fb5c5-7d99-4cc2-9d41-6ee214517e12" providerId="AD" clId="Web-{E745FB01-7710-9BE2-7AD2-3691694194BB}"/>
    <pc:docChg chg="addSld modSld sldOrd">
      <pc:chgData name="Julia Schmidt" userId="S::julia.schmidt@epfl.ch::f39fb5c5-7d99-4cc2-9d41-6ee214517e12" providerId="AD" clId="Web-{E745FB01-7710-9BE2-7AD2-3691694194BB}" dt="2024-10-07T08:24:17.178" v="688" actId="20577"/>
      <pc:docMkLst>
        <pc:docMk/>
      </pc:docMkLst>
      <pc:sldChg chg="modSp">
        <pc:chgData name="Julia Schmidt" userId="S::julia.schmidt@epfl.ch::f39fb5c5-7d99-4cc2-9d41-6ee214517e12" providerId="AD" clId="Web-{E745FB01-7710-9BE2-7AD2-3691694194BB}" dt="2024-10-06T15:02:14.400" v="0" actId="1076"/>
        <pc:sldMkLst>
          <pc:docMk/>
          <pc:sldMk cId="538111733" sldId="298"/>
        </pc:sldMkLst>
        <pc:picChg chg="mod">
          <ac:chgData name="Julia Schmidt" userId="S::julia.schmidt@epfl.ch::f39fb5c5-7d99-4cc2-9d41-6ee214517e12" providerId="AD" clId="Web-{E745FB01-7710-9BE2-7AD2-3691694194BB}" dt="2024-10-06T15:02:14.400" v="0" actId="1076"/>
          <ac:picMkLst>
            <pc:docMk/>
            <pc:sldMk cId="538111733" sldId="298"/>
            <ac:picMk id="4" creationId="{5AAC720C-8D32-E58E-BA0F-CDA5E0361F18}"/>
          </ac:picMkLst>
        </pc:picChg>
      </pc:sldChg>
      <pc:sldChg chg="modSp new ord modNotes">
        <pc:chgData name="Julia Schmidt" userId="S::julia.schmidt@epfl.ch::f39fb5c5-7d99-4cc2-9d41-6ee214517e12" providerId="AD" clId="Web-{E745FB01-7710-9BE2-7AD2-3691694194BB}" dt="2024-10-07T08:24:17.178" v="688" actId="20577"/>
        <pc:sldMkLst>
          <pc:docMk/>
          <pc:sldMk cId="181314817" sldId="299"/>
        </pc:sldMkLst>
        <pc:spChg chg="mod">
          <ac:chgData name="Julia Schmidt" userId="S::julia.schmidt@epfl.ch::f39fb5c5-7d99-4cc2-9d41-6ee214517e12" providerId="AD" clId="Web-{E745FB01-7710-9BE2-7AD2-3691694194BB}" dt="2024-10-07T08:24:17.178" v="688" actId="20577"/>
          <ac:spMkLst>
            <pc:docMk/>
            <pc:sldMk cId="181314817" sldId="299"/>
            <ac:spMk id="2" creationId="{EFA388B8-6FC6-6D93-C4E8-7A7E98A270C7}"/>
          </ac:spMkLst>
        </pc:spChg>
        <pc:spChg chg="mod">
          <ac:chgData name="Julia Schmidt" userId="S::julia.schmidt@epfl.ch::f39fb5c5-7d99-4cc2-9d41-6ee214517e12" providerId="AD" clId="Web-{E745FB01-7710-9BE2-7AD2-3691694194BB}" dt="2024-10-07T06:48:14.797" v="39" actId="20577"/>
          <ac:spMkLst>
            <pc:docMk/>
            <pc:sldMk cId="181314817" sldId="299"/>
            <ac:spMk id="3" creationId="{CB17A72A-D954-25DD-A45A-88091DE632FE}"/>
          </ac:spMkLst>
        </pc:spChg>
      </pc:sldChg>
    </pc:docChg>
  </pc:docChgLst>
  <pc:docChgLst>
    <pc:chgData name="Aude Eleonore Lecrivain" userId="d017deb1-6311-443a-8198-973b0c6e91aa" providerId="ADAL" clId="{205C090E-4F59-0E49-83BF-C55DF1F1C965}"/>
    <pc:docChg chg="undo custSel addSld delSld modSld sldOrd">
      <pc:chgData name="Aude Eleonore Lecrivain" userId="d017deb1-6311-443a-8198-973b0c6e91aa" providerId="ADAL" clId="{205C090E-4F59-0E49-83BF-C55DF1F1C965}" dt="2024-10-07T17:08:55.605" v="3748" actId="14100"/>
      <pc:docMkLst>
        <pc:docMk/>
      </pc:docMkLst>
      <pc:sldChg chg="addSp delSp modSp mod">
        <pc:chgData name="Aude Eleonore Lecrivain" userId="d017deb1-6311-443a-8198-973b0c6e91aa" providerId="ADAL" clId="{205C090E-4F59-0E49-83BF-C55DF1F1C965}" dt="2024-10-02T12:46:09.488" v="399" actId="20577"/>
        <pc:sldMkLst>
          <pc:docMk/>
          <pc:sldMk cId="0" sldId="256"/>
        </pc:sldMkLst>
        <pc:spChg chg="add mod">
          <ac:chgData name="Aude Eleonore Lecrivain" userId="d017deb1-6311-443a-8198-973b0c6e91aa" providerId="ADAL" clId="{205C090E-4F59-0E49-83BF-C55DF1F1C965}" dt="2024-10-02T12:33:51.357" v="115" actId="208"/>
          <ac:spMkLst>
            <pc:docMk/>
            <pc:sldMk cId="0" sldId="256"/>
            <ac:spMk id="4" creationId="{8A2BECD5-28DA-1424-7356-CAA5D7CC11FC}"/>
          </ac:spMkLst>
        </pc:spChg>
        <pc:spChg chg="mod">
          <ac:chgData name="Aude Eleonore Lecrivain" userId="d017deb1-6311-443a-8198-973b0c6e91aa" providerId="ADAL" clId="{205C090E-4F59-0E49-83BF-C55DF1F1C965}" dt="2024-10-02T12:46:09.488" v="399" actId="20577"/>
          <ac:spMkLst>
            <pc:docMk/>
            <pc:sldMk cId="0" sldId="256"/>
            <ac:spMk id="122" creationId="{00000000-0000-0000-0000-000000000000}"/>
          </ac:spMkLst>
        </pc:spChg>
        <pc:spChg chg="mod">
          <ac:chgData name="Aude Eleonore Lecrivain" userId="d017deb1-6311-443a-8198-973b0c6e91aa" providerId="ADAL" clId="{205C090E-4F59-0E49-83BF-C55DF1F1C965}" dt="2024-10-02T12:45:23.556" v="391" actId="27636"/>
          <ac:spMkLst>
            <pc:docMk/>
            <pc:sldMk cId="0" sldId="256"/>
            <ac:spMk id="123" creationId="{00000000-0000-0000-0000-000000000000}"/>
          </ac:spMkLst>
        </pc:spChg>
        <pc:grpChg chg="add">
          <ac:chgData name="Aude Eleonore Lecrivain" userId="d017deb1-6311-443a-8198-973b0c6e91aa" providerId="ADAL" clId="{205C090E-4F59-0E49-83BF-C55DF1F1C965}" dt="2024-10-02T12:34:07.615" v="116" actId="164"/>
          <ac:grpSpMkLst>
            <pc:docMk/>
            <pc:sldMk cId="0" sldId="256"/>
            <ac:grpSpMk id="6" creationId="{27DE306D-820B-84A5-6368-4CFDDDE1B390}"/>
          </ac:grpSpMkLst>
        </pc:grpChg>
        <pc:picChg chg="add mod modCrop">
          <ac:chgData name="Aude Eleonore Lecrivain" userId="d017deb1-6311-443a-8198-973b0c6e91aa" providerId="ADAL" clId="{205C090E-4F59-0E49-83BF-C55DF1F1C965}" dt="2024-10-02T12:33:18.078" v="110" actId="1076"/>
          <ac:picMkLst>
            <pc:docMk/>
            <pc:sldMk cId="0" sldId="256"/>
            <ac:picMk id="3" creationId="{C83DF524-2D25-945A-C7A9-C3A61679942E}"/>
          </ac:picMkLst>
        </pc:picChg>
        <pc:picChg chg="del">
          <ac:chgData name="Aude Eleonore Lecrivain" userId="d017deb1-6311-443a-8198-973b0c6e91aa" providerId="ADAL" clId="{205C090E-4F59-0E49-83BF-C55DF1F1C965}" dt="2024-10-02T12:32:05.736" v="100" actId="478"/>
          <ac:picMkLst>
            <pc:docMk/>
            <pc:sldMk cId="0" sldId="256"/>
            <ac:picMk id="5" creationId="{0F69DA21-8812-B7C6-9604-50D52EF14FDA}"/>
          </ac:picMkLst>
        </pc:picChg>
      </pc:sldChg>
      <pc:sldChg chg="addSp delSp modSp mod modNotesTx">
        <pc:chgData name="Aude Eleonore Lecrivain" userId="d017deb1-6311-443a-8198-973b0c6e91aa" providerId="ADAL" clId="{205C090E-4F59-0E49-83BF-C55DF1F1C965}" dt="2024-10-02T12:46:45.543" v="401" actId="113"/>
        <pc:sldMkLst>
          <pc:docMk/>
          <pc:sldMk cId="0" sldId="257"/>
        </pc:sldMkLst>
        <pc:spChg chg="del">
          <ac:chgData name="Aude Eleonore Lecrivain" userId="d017deb1-6311-443a-8198-973b0c6e91aa" providerId="ADAL" clId="{205C090E-4F59-0E49-83BF-C55DF1F1C965}" dt="2024-10-02T12:36:48.653" v="176" actId="478"/>
          <ac:spMkLst>
            <pc:docMk/>
            <pc:sldMk cId="0" sldId="257"/>
            <ac:spMk id="2" creationId="{BFD71F21-2ACA-EE3D-83AD-00153B2701FC}"/>
          </ac:spMkLst>
        </pc:spChg>
        <pc:spChg chg="mod">
          <ac:chgData name="Aude Eleonore Lecrivain" userId="d017deb1-6311-443a-8198-973b0c6e91aa" providerId="ADAL" clId="{205C090E-4F59-0E49-83BF-C55DF1F1C965}" dt="2024-10-02T12:46:37.201" v="400" actId="2711"/>
          <ac:spMkLst>
            <pc:docMk/>
            <pc:sldMk cId="0" sldId="257"/>
            <ac:spMk id="130" creationId="{00000000-0000-0000-0000-000000000000}"/>
          </ac:spMkLst>
        </pc:spChg>
        <pc:graphicFrameChg chg="add mod">
          <ac:chgData name="Aude Eleonore Lecrivain" userId="d017deb1-6311-443a-8198-973b0c6e91aa" providerId="ADAL" clId="{205C090E-4F59-0E49-83BF-C55DF1F1C965}" dt="2024-10-02T12:46:45.543" v="401" actId="113"/>
          <ac:graphicFrameMkLst>
            <pc:docMk/>
            <pc:sldMk cId="0" sldId="257"/>
            <ac:graphicFrameMk id="3" creationId="{9798ECE9-8B99-35BE-F36C-B2DFC61963EC}"/>
          </ac:graphicFrameMkLst>
        </pc:graphicFrameChg>
      </pc:sldChg>
      <pc:sldChg chg="del">
        <pc:chgData name="Aude Eleonore Lecrivain" userId="d017deb1-6311-443a-8198-973b0c6e91aa" providerId="ADAL" clId="{205C090E-4F59-0E49-83BF-C55DF1F1C965}" dt="2024-10-02T12:50:14.008" v="440" actId="2696"/>
        <pc:sldMkLst>
          <pc:docMk/>
          <pc:sldMk cId="0" sldId="258"/>
        </pc:sldMkLst>
      </pc:sldChg>
      <pc:sldChg chg="del">
        <pc:chgData name="Aude Eleonore Lecrivain" userId="d017deb1-6311-443a-8198-973b0c6e91aa" providerId="ADAL" clId="{205C090E-4F59-0E49-83BF-C55DF1F1C965}" dt="2024-10-02T12:50:14.003" v="439" actId="2696"/>
        <pc:sldMkLst>
          <pc:docMk/>
          <pc:sldMk cId="969161925" sldId="269"/>
        </pc:sldMkLst>
      </pc:sldChg>
      <pc:sldChg chg="del">
        <pc:chgData name="Aude Eleonore Lecrivain" userId="d017deb1-6311-443a-8198-973b0c6e91aa" providerId="ADAL" clId="{205C090E-4F59-0E49-83BF-C55DF1F1C965}" dt="2024-10-02T12:51:05.144" v="473" actId="2696"/>
        <pc:sldMkLst>
          <pc:docMk/>
          <pc:sldMk cId="1832471464" sldId="277"/>
        </pc:sldMkLst>
      </pc:sldChg>
      <pc:sldChg chg="modSp add mod">
        <pc:chgData name="Aude Eleonore Lecrivain" userId="d017deb1-6311-443a-8198-973b0c6e91aa" providerId="ADAL" clId="{205C090E-4F59-0E49-83BF-C55DF1F1C965}" dt="2024-10-02T12:47:04.260" v="403" actId="207"/>
        <pc:sldMkLst>
          <pc:docMk/>
          <pc:sldMk cId="4291132675" sldId="278"/>
        </pc:sldMkLst>
        <pc:graphicFrameChg chg="modGraphic">
          <ac:chgData name="Aude Eleonore Lecrivain" userId="d017deb1-6311-443a-8198-973b0c6e91aa" providerId="ADAL" clId="{205C090E-4F59-0E49-83BF-C55DF1F1C965}" dt="2024-10-02T12:47:04.260" v="403" actId="207"/>
          <ac:graphicFrameMkLst>
            <pc:docMk/>
            <pc:sldMk cId="4291132675" sldId="278"/>
            <ac:graphicFrameMk id="3" creationId="{9798ECE9-8B99-35BE-F36C-B2DFC61963EC}"/>
          </ac:graphicFrameMkLst>
        </pc:graphicFrameChg>
      </pc:sldChg>
      <pc:sldChg chg="modSp add mod ord">
        <pc:chgData name="Aude Eleonore Lecrivain" userId="d017deb1-6311-443a-8198-973b0c6e91aa" providerId="ADAL" clId="{205C090E-4F59-0E49-83BF-C55DF1F1C965}" dt="2024-10-06T14:36:02.838" v="2440" actId="20578"/>
        <pc:sldMkLst>
          <pc:docMk/>
          <pc:sldMk cId="95699460" sldId="279"/>
        </pc:sldMkLst>
        <pc:graphicFrameChg chg="mod modGraphic">
          <ac:chgData name="Aude Eleonore Lecrivain" userId="d017deb1-6311-443a-8198-973b0c6e91aa" providerId="ADAL" clId="{205C090E-4F59-0E49-83BF-C55DF1F1C965}" dt="2024-10-02T12:47:22.538" v="407" actId="108"/>
          <ac:graphicFrameMkLst>
            <pc:docMk/>
            <pc:sldMk cId="95699460" sldId="279"/>
            <ac:graphicFrameMk id="3" creationId="{9798ECE9-8B99-35BE-F36C-B2DFC61963EC}"/>
          </ac:graphicFrameMkLst>
        </pc:graphicFrameChg>
      </pc:sldChg>
      <pc:sldChg chg="modSp add">
        <pc:chgData name="Aude Eleonore Lecrivain" userId="d017deb1-6311-443a-8198-973b0c6e91aa" providerId="ADAL" clId="{205C090E-4F59-0E49-83BF-C55DF1F1C965}" dt="2024-10-02T12:50:04.726" v="438" actId="108"/>
        <pc:sldMkLst>
          <pc:docMk/>
          <pc:sldMk cId="4182550650" sldId="280"/>
        </pc:sldMkLst>
        <pc:graphicFrameChg chg="mod">
          <ac:chgData name="Aude Eleonore Lecrivain" userId="d017deb1-6311-443a-8198-973b0c6e91aa" providerId="ADAL" clId="{205C090E-4F59-0E49-83BF-C55DF1F1C965}" dt="2024-10-02T12:50:04.726" v="438" actId="108"/>
          <ac:graphicFrameMkLst>
            <pc:docMk/>
            <pc:sldMk cId="4182550650" sldId="280"/>
            <ac:graphicFrameMk id="3" creationId="{9798ECE9-8B99-35BE-F36C-B2DFC61963EC}"/>
          </ac:graphicFrameMkLst>
        </pc:graphicFrameChg>
      </pc:sldChg>
      <pc:sldChg chg="modSp add">
        <pc:chgData name="Aude Eleonore Lecrivain" userId="d017deb1-6311-443a-8198-973b0c6e91aa" providerId="ADAL" clId="{205C090E-4F59-0E49-83BF-C55DF1F1C965}" dt="2024-10-02T12:47:53.447" v="417" actId="108"/>
        <pc:sldMkLst>
          <pc:docMk/>
          <pc:sldMk cId="3080058663" sldId="281"/>
        </pc:sldMkLst>
        <pc:graphicFrameChg chg="mod">
          <ac:chgData name="Aude Eleonore Lecrivain" userId="d017deb1-6311-443a-8198-973b0c6e91aa" providerId="ADAL" clId="{205C090E-4F59-0E49-83BF-C55DF1F1C965}" dt="2024-10-02T12:47:53.447" v="417" actId="108"/>
          <ac:graphicFrameMkLst>
            <pc:docMk/>
            <pc:sldMk cId="3080058663" sldId="281"/>
            <ac:graphicFrameMk id="3" creationId="{9798ECE9-8B99-35BE-F36C-B2DFC61963EC}"/>
          </ac:graphicFrameMkLst>
        </pc:graphicFrameChg>
      </pc:sldChg>
      <pc:sldChg chg="addSp delSp modSp add mod modNotesTx">
        <pc:chgData name="Aude Eleonore Lecrivain" userId="d017deb1-6311-443a-8198-973b0c6e91aa" providerId="ADAL" clId="{205C090E-4F59-0E49-83BF-C55DF1F1C965}" dt="2024-10-02T12:49:29.036" v="434" actId="1036"/>
        <pc:sldMkLst>
          <pc:docMk/>
          <pc:sldMk cId="1694311813" sldId="282"/>
        </pc:sldMkLst>
        <pc:spChg chg="del">
          <ac:chgData name="Aude Eleonore Lecrivain" userId="d017deb1-6311-443a-8198-973b0c6e91aa" providerId="ADAL" clId="{205C090E-4F59-0E49-83BF-C55DF1F1C965}" dt="2024-10-02T12:48:30.250" v="422" actId="478"/>
          <ac:spMkLst>
            <pc:docMk/>
            <pc:sldMk cId="1694311813" sldId="282"/>
            <ac:spMk id="3" creationId="{19E4EE91-0DEA-ABBD-6131-EDEC0DB78A44}"/>
          </ac:spMkLst>
        </pc:spChg>
        <pc:spChg chg="del">
          <ac:chgData name="Aude Eleonore Lecrivain" userId="d017deb1-6311-443a-8198-973b0c6e91aa" providerId="ADAL" clId="{205C090E-4F59-0E49-83BF-C55DF1F1C965}" dt="2024-10-02T12:48:22.945" v="420" actId="478"/>
          <ac:spMkLst>
            <pc:docMk/>
            <pc:sldMk cId="1694311813" sldId="282"/>
            <ac:spMk id="6" creationId="{680F37A6-D655-A29B-89EE-F7BF679F9C76}"/>
          </ac:spMkLst>
        </pc:spChg>
        <pc:spChg chg="add del mod">
          <ac:chgData name="Aude Eleonore Lecrivain" userId="d017deb1-6311-443a-8198-973b0c6e91aa" providerId="ADAL" clId="{205C090E-4F59-0E49-83BF-C55DF1F1C965}" dt="2024-10-02T12:49:05.450" v="428" actId="478"/>
          <ac:spMkLst>
            <pc:docMk/>
            <pc:sldMk cId="1694311813" sldId="282"/>
            <ac:spMk id="7" creationId="{B26DDE6E-FF02-DB62-3A08-443952725883}"/>
          </ac:spMkLst>
        </pc:spChg>
        <pc:spChg chg="del">
          <ac:chgData name="Aude Eleonore Lecrivain" userId="d017deb1-6311-443a-8198-973b0c6e91aa" providerId="ADAL" clId="{205C090E-4F59-0E49-83BF-C55DF1F1C965}" dt="2024-10-02T12:48:30.250" v="422" actId="478"/>
          <ac:spMkLst>
            <pc:docMk/>
            <pc:sldMk cId="1694311813" sldId="282"/>
            <ac:spMk id="11" creationId="{B168B411-5CB5-902F-2FCA-0EE0610ABFA1}"/>
          </ac:spMkLst>
        </pc:spChg>
        <pc:spChg chg="del">
          <ac:chgData name="Aude Eleonore Lecrivain" userId="d017deb1-6311-443a-8198-973b0c6e91aa" providerId="ADAL" clId="{205C090E-4F59-0E49-83BF-C55DF1F1C965}" dt="2024-10-02T12:49:03.223" v="427" actId="478"/>
          <ac:spMkLst>
            <pc:docMk/>
            <pc:sldMk cId="1694311813" sldId="282"/>
            <ac:spMk id="159" creationId="{00000000-0000-0000-0000-000000000000}"/>
          </ac:spMkLst>
        </pc:spChg>
        <pc:graphicFrameChg chg="add mod">
          <ac:chgData name="Aude Eleonore Lecrivain" userId="d017deb1-6311-443a-8198-973b0c6e91aa" providerId="ADAL" clId="{205C090E-4F59-0E49-83BF-C55DF1F1C965}" dt="2024-10-02T12:49:29.036" v="434" actId="1036"/>
          <ac:graphicFrameMkLst>
            <pc:docMk/>
            <pc:sldMk cId="1694311813" sldId="282"/>
            <ac:graphicFrameMk id="2" creationId="{F051C2B5-FB9C-BE70-B448-56556D948805}"/>
          </ac:graphicFrameMkLst>
        </pc:graphicFrameChg>
        <pc:picChg chg="del">
          <ac:chgData name="Aude Eleonore Lecrivain" userId="d017deb1-6311-443a-8198-973b0c6e91aa" providerId="ADAL" clId="{205C090E-4F59-0E49-83BF-C55DF1F1C965}" dt="2024-10-02T12:48:26.217" v="421" actId="478"/>
          <ac:picMkLst>
            <pc:docMk/>
            <pc:sldMk cId="1694311813" sldId="282"/>
            <ac:picMk id="5" creationId="{159ACA86-7FFD-C0E1-759D-22DEDAC2D3E4}"/>
          </ac:picMkLst>
        </pc:picChg>
        <pc:picChg chg="del">
          <ac:chgData name="Aude Eleonore Lecrivain" userId="d017deb1-6311-443a-8198-973b0c6e91aa" providerId="ADAL" clId="{205C090E-4F59-0E49-83BF-C55DF1F1C965}" dt="2024-10-02T12:48:30.250" v="422" actId="478"/>
          <ac:picMkLst>
            <pc:docMk/>
            <pc:sldMk cId="1694311813" sldId="282"/>
            <ac:picMk id="8" creationId="{FDDB2530-0AD1-8B81-B0DB-B4583CD8ABDD}"/>
          </ac:picMkLst>
        </pc:picChg>
        <pc:picChg chg="del">
          <ac:chgData name="Aude Eleonore Lecrivain" userId="d017deb1-6311-443a-8198-973b0c6e91aa" providerId="ADAL" clId="{205C090E-4F59-0E49-83BF-C55DF1F1C965}" dt="2024-10-02T12:48:30.250" v="422" actId="478"/>
          <ac:picMkLst>
            <pc:docMk/>
            <pc:sldMk cId="1694311813" sldId="282"/>
            <ac:picMk id="10" creationId="{FF3AE88C-07CE-9932-8434-02E3385CFFDD}"/>
          </ac:picMkLst>
        </pc:picChg>
      </pc:sldChg>
      <pc:sldChg chg="addSp delSp modSp add mod">
        <pc:chgData name="Aude Eleonore Lecrivain" userId="d017deb1-6311-443a-8198-973b0c6e91aa" providerId="ADAL" clId="{205C090E-4F59-0E49-83BF-C55DF1F1C965}" dt="2024-10-02T12:51:01.164" v="472" actId="1076"/>
        <pc:sldMkLst>
          <pc:docMk/>
          <pc:sldMk cId="788885233" sldId="283"/>
        </pc:sldMkLst>
        <pc:spChg chg="add mod">
          <ac:chgData name="Aude Eleonore Lecrivain" userId="d017deb1-6311-443a-8198-973b0c6e91aa" providerId="ADAL" clId="{205C090E-4F59-0E49-83BF-C55DF1F1C965}" dt="2024-10-02T12:51:01.164" v="472" actId="1076"/>
          <ac:spMkLst>
            <pc:docMk/>
            <pc:sldMk cId="788885233" sldId="283"/>
            <ac:spMk id="5" creationId="{CBE0D7FB-DE12-7046-4049-0E71ECCE5143}"/>
          </ac:spMkLst>
        </pc:spChg>
        <pc:spChg chg="add del mod">
          <ac:chgData name="Aude Eleonore Lecrivain" userId="d017deb1-6311-443a-8198-973b0c6e91aa" providerId="ADAL" clId="{205C090E-4F59-0E49-83BF-C55DF1F1C965}" dt="2024-10-02T12:50:55.698" v="471" actId="478"/>
          <ac:spMkLst>
            <pc:docMk/>
            <pc:sldMk cId="788885233" sldId="283"/>
            <ac:spMk id="8" creationId="{A6832228-4097-FA1C-2FF4-CBC93642D33F}"/>
          </ac:spMkLst>
        </pc:spChg>
        <pc:spChg chg="del">
          <ac:chgData name="Aude Eleonore Lecrivain" userId="d017deb1-6311-443a-8198-973b0c6e91aa" providerId="ADAL" clId="{205C090E-4F59-0E49-83BF-C55DF1F1C965}" dt="2024-10-02T12:50:34.432" v="455" actId="478"/>
          <ac:spMkLst>
            <pc:docMk/>
            <pc:sldMk cId="788885233" sldId="283"/>
            <ac:spMk id="122" creationId="{00000000-0000-0000-0000-000000000000}"/>
          </ac:spMkLst>
        </pc:spChg>
        <pc:spChg chg="del mod">
          <ac:chgData name="Aude Eleonore Lecrivain" userId="d017deb1-6311-443a-8198-973b0c6e91aa" providerId="ADAL" clId="{205C090E-4F59-0E49-83BF-C55DF1F1C965}" dt="2024-10-02T12:50:53.871" v="470" actId="478"/>
          <ac:spMkLst>
            <pc:docMk/>
            <pc:sldMk cId="788885233" sldId="283"/>
            <ac:spMk id="123" creationId="{00000000-0000-0000-0000-000000000000}"/>
          </ac:spMkLst>
        </pc:spChg>
      </pc:sldChg>
      <pc:sldChg chg="modSp add del">
        <pc:chgData name="Aude Eleonore Lecrivain" userId="d017deb1-6311-443a-8198-973b0c6e91aa" providerId="ADAL" clId="{205C090E-4F59-0E49-83BF-C55DF1F1C965}" dt="2024-10-02T14:55:04.890" v="480"/>
        <pc:sldMkLst>
          <pc:docMk/>
          <pc:sldMk cId="1774174869" sldId="284"/>
        </pc:sldMkLst>
        <pc:graphicFrameChg chg="mod">
          <ac:chgData name="Aude Eleonore Lecrivain" userId="d017deb1-6311-443a-8198-973b0c6e91aa" providerId="ADAL" clId="{205C090E-4F59-0E49-83BF-C55DF1F1C965}" dt="2024-10-02T14:54:55.286" v="479"/>
          <ac:graphicFrameMkLst>
            <pc:docMk/>
            <pc:sldMk cId="1774174869" sldId="284"/>
            <ac:graphicFrameMk id="3" creationId="{9798ECE9-8B99-35BE-F36C-B2DFC61963EC}"/>
          </ac:graphicFrameMkLst>
        </pc:graphicFrameChg>
      </pc:sldChg>
      <pc:sldChg chg="addSp delSp modSp add del mod modNotesTx">
        <pc:chgData name="Aude Eleonore Lecrivain" userId="d017deb1-6311-443a-8198-973b0c6e91aa" providerId="ADAL" clId="{205C090E-4F59-0E49-83BF-C55DF1F1C965}" dt="2024-10-06T14:36:50.071" v="2472" actId="2696"/>
        <pc:sldMkLst>
          <pc:docMk/>
          <pc:sldMk cId="3258352633" sldId="284"/>
        </pc:sldMkLst>
        <pc:spChg chg="add mod">
          <ac:chgData name="Aude Eleonore Lecrivain" userId="d017deb1-6311-443a-8198-973b0c6e91aa" providerId="ADAL" clId="{205C090E-4F59-0E49-83BF-C55DF1F1C965}" dt="2024-10-06T14:36:42.129" v="2471" actId="14100"/>
          <ac:spMkLst>
            <pc:docMk/>
            <pc:sldMk cId="3258352633" sldId="284"/>
            <ac:spMk id="6" creationId="{F67DD833-271D-91CA-DDC5-318072E3ED0F}"/>
          </ac:spMkLst>
        </pc:spChg>
        <pc:spChg chg="add mod">
          <ac:chgData name="Aude Eleonore Lecrivain" userId="d017deb1-6311-443a-8198-973b0c6e91aa" providerId="ADAL" clId="{205C090E-4F59-0E49-83BF-C55DF1F1C965}" dt="2024-10-02T15:09:35.136" v="846" actId="1076"/>
          <ac:spMkLst>
            <pc:docMk/>
            <pc:sldMk cId="3258352633" sldId="284"/>
            <ac:spMk id="7" creationId="{1DC73882-0159-FA4C-CCC0-E8EB5C4071A0}"/>
          </ac:spMkLst>
        </pc:spChg>
        <pc:spChg chg="add mod">
          <ac:chgData name="Aude Eleonore Lecrivain" userId="d017deb1-6311-443a-8198-973b0c6e91aa" providerId="ADAL" clId="{205C090E-4F59-0E49-83BF-C55DF1F1C965}" dt="2024-10-02T15:09:39.952" v="847" actId="1076"/>
          <ac:spMkLst>
            <pc:docMk/>
            <pc:sldMk cId="3258352633" sldId="284"/>
            <ac:spMk id="8" creationId="{DA665AEF-FB5F-D3B6-A23E-D68812ACF532}"/>
          </ac:spMkLst>
        </pc:spChg>
        <pc:spChg chg="add del mod">
          <ac:chgData name="Aude Eleonore Lecrivain" userId="d017deb1-6311-443a-8198-973b0c6e91aa" providerId="ADAL" clId="{205C090E-4F59-0E49-83BF-C55DF1F1C965}" dt="2024-10-02T15:09:46.650" v="848" actId="478"/>
          <ac:spMkLst>
            <pc:docMk/>
            <pc:sldMk cId="3258352633" sldId="284"/>
            <ac:spMk id="9" creationId="{D3DF1D36-D6A1-0FAB-9A91-CE4DB207EE8F}"/>
          </ac:spMkLst>
        </pc:spChg>
        <pc:spChg chg="add mod">
          <ac:chgData name="Aude Eleonore Lecrivain" userId="d017deb1-6311-443a-8198-973b0c6e91aa" providerId="ADAL" clId="{205C090E-4F59-0E49-83BF-C55DF1F1C965}" dt="2024-10-04T16:01:04.877" v="1458" actId="404"/>
          <ac:spMkLst>
            <pc:docMk/>
            <pc:sldMk cId="3258352633" sldId="284"/>
            <ac:spMk id="10" creationId="{AEE0EE9A-4E5B-9ED6-AB80-0D224179FD45}"/>
          </ac:spMkLst>
        </pc:spChg>
        <pc:spChg chg="add mod">
          <ac:chgData name="Aude Eleonore Lecrivain" userId="d017deb1-6311-443a-8198-973b0c6e91aa" providerId="ADAL" clId="{205C090E-4F59-0E49-83BF-C55DF1F1C965}" dt="2024-10-02T15:07:54.330" v="843" actId="1076"/>
          <ac:spMkLst>
            <pc:docMk/>
            <pc:sldMk cId="3258352633" sldId="284"/>
            <ac:spMk id="11" creationId="{ABED5408-C916-1437-0076-34836BE0DF04}"/>
          </ac:spMkLst>
        </pc:spChg>
        <pc:graphicFrameChg chg="mod">
          <ac:chgData name="Aude Eleonore Lecrivain" userId="d017deb1-6311-443a-8198-973b0c6e91aa" providerId="ADAL" clId="{205C090E-4F59-0E49-83BF-C55DF1F1C965}" dt="2024-10-02T14:56:30.551" v="498" actId="692"/>
          <ac:graphicFrameMkLst>
            <pc:docMk/>
            <pc:sldMk cId="3258352633" sldId="284"/>
            <ac:graphicFrameMk id="2" creationId="{F051C2B5-FB9C-BE70-B448-56556D948805}"/>
          </ac:graphicFrameMkLst>
        </pc:graphicFrameChg>
        <pc:graphicFrameChg chg="add del mod">
          <ac:chgData name="Aude Eleonore Lecrivain" userId="d017deb1-6311-443a-8198-973b0c6e91aa" providerId="ADAL" clId="{205C090E-4F59-0E49-83BF-C55DF1F1C965}" dt="2024-10-02T14:56:35.028" v="499" actId="478"/>
          <ac:graphicFrameMkLst>
            <pc:docMk/>
            <pc:sldMk cId="3258352633" sldId="284"/>
            <ac:graphicFrameMk id="3" creationId="{3A164CC0-C660-016D-2109-ED871B59D36F}"/>
          </ac:graphicFrameMkLst>
        </pc:graphicFrameChg>
        <pc:picChg chg="add mod">
          <ac:chgData name="Aude Eleonore Lecrivain" userId="d017deb1-6311-443a-8198-973b0c6e91aa" providerId="ADAL" clId="{205C090E-4F59-0E49-83BF-C55DF1F1C965}" dt="2024-10-02T15:04:00.628" v="690" actId="1076"/>
          <ac:picMkLst>
            <pc:docMk/>
            <pc:sldMk cId="3258352633" sldId="284"/>
            <ac:picMk id="5" creationId="{1E1BED73-5BC0-3415-425E-CF834715A739}"/>
          </ac:picMkLst>
        </pc:picChg>
      </pc:sldChg>
      <pc:sldChg chg="addSp delSp modSp add del mod modShow">
        <pc:chgData name="Aude Eleonore Lecrivain" userId="d017deb1-6311-443a-8198-973b0c6e91aa" providerId="ADAL" clId="{205C090E-4F59-0E49-83BF-C55DF1F1C965}" dt="2024-10-06T14:34:48.928" v="2434" actId="2696"/>
        <pc:sldMkLst>
          <pc:docMk/>
          <pc:sldMk cId="1335041157" sldId="285"/>
        </pc:sldMkLst>
        <pc:spChg chg="del">
          <ac:chgData name="Aude Eleonore Lecrivain" userId="d017deb1-6311-443a-8198-973b0c6e91aa" providerId="ADAL" clId="{205C090E-4F59-0E49-83BF-C55DF1F1C965}" dt="2024-10-04T15:24:25.161" v="850" actId="478"/>
          <ac:spMkLst>
            <pc:docMk/>
            <pc:sldMk cId="1335041157" sldId="285"/>
            <ac:spMk id="6" creationId="{F67DD833-271D-91CA-DDC5-318072E3ED0F}"/>
          </ac:spMkLst>
        </pc:spChg>
        <pc:spChg chg="del">
          <ac:chgData name="Aude Eleonore Lecrivain" userId="d017deb1-6311-443a-8198-973b0c6e91aa" providerId="ADAL" clId="{205C090E-4F59-0E49-83BF-C55DF1F1C965}" dt="2024-10-04T15:24:25.161" v="850" actId="478"/>
          <ac:spMkLst>
            <pc:docMk/>
            <pc:sldMk cId="1335041157" sldId="285"/>
            <ac:spMk id="7" creationId="{1DC73882-0159-FA4C-CCC0-E8EB5C4071A0}"/>
          </ac:spMkLst>
        </pc:spChg>
        <pc:spChg chg="del">
          <ac:chgData name="Aude Eleonore Lecrivain" userId="d017deb1-6311-443a-8198-973b0c6e91aa" providerId="ADAL" clId="{205C090E-4F59-0E49-83BF-C55DF1F1C965}" dt="2024-10-04T15:24:25.161" v="850" actId="478"/>
          <ac:spMkLst>
            <pc:docMk/>
            <pc:sldMk cId="1335041157" sldId="285"/>
            <ac:spMk id="8" creationId="{DA665AEF-FB5F-D3B6-A23E-D68812ACF532}"/>
          </ac:spMkLst>
        </pc:spChg>
        <pc:spChg chg="add mod">
          <ac:chgData name="Aude Eleonore Lecrivain" userId="d017deb1-6311-443a-8198-973b0c6e91aa" providerId="ADAL" clId="{205C090E-4F59-0E49-83BF-C55DF1F1C965}" dt="2024-10-04T15:40:13.517" v="1117" actId="208"/>
          <ac:spMkLst>
            <pc:docMk/>
            <pc:sldMk cId="1335041157" sldId="285"/>
            <ac:spMk id="9" creationId="{8A983F53-611E-9CCE-8185-C5E4D996B5BF}"/>
          </ac:spMkLst>
        </pc:spChg>
        <pc:spChg chg="del">
          <ac:chgData name="Aude Eleonore Lecrivain" userId="d017deb1-6311-443a-8198-973b0c6e91aa" providerId="ADAL" clId="{205C090E-4F59-0E49-83BF-C55DF1F1C965}" dt="2024-10-04T15:24:29.409" v="851" actId="478"/>
          <ac:spMkLst>
            <pc:docMk/>
            <pc:sldMk cId="1335041157" sldId="285"/>
            <ac:spMk id="10" creationId="{AEE0EE9A-4E5B-9ED6-AB80-0D224179FD45}"/>
          </ac:spMkLst>
        </pc:spChg>
        <pc:spChg chg="del">
          <ac:chgData name="Aude Eleonore Lecrivain" userId="d017deb1-6311-443a-8198-973b0c6e91aa" providerId="ADAL" clId="{205C090E-4F59-0E49-83BF-C55DF1F1C965}" dt="2024-10-04T15:24:25.161" v="850" actId="478"/>
          <ac:spMkLst>
            <pc:docMk/>
            <pc:sldMk cId="1335041157" sldId="285"/>
            <ac:spMk id="11" creationId="{ABED5408-C916-1437-0076-34836BE0DF04}"/>
          </ac:spMkLst>
        </pc:spChg>
        <pc:spChg chg="add mod">
          <ac:chgData name="Aude Eleonore Lecrivain" userId="d017deb1-6311-443a-8198-973b0c6e91aa" providerId="ADAL" clId="{205C090E-4F59-0E49-83BF-C55DF1F1C965}" dt="2024-10-04T15:41:10.109" v="1123" actId="1582"/>
          <ac:spMkLst>
            <pc:docMk/>
            <pc:sldMk cId="1335041157" sldId="285"/>
            <ac:spMk id="13" creationId="{8B21DEF1-4CD1-6F2C-0B34-E9D5E2E1DE71}"/>
          </ac:spMkLst>
        </pc:spChg>
        <pc:spChg chg="add del mod">
          <ac:chgData name="Aude Eleonore Lecrivain" userId="d017deb1-6311-443a-8198-973b0c6e91aa" providerId="ADAL" clId="{205C090E-4F59-0E49-83BF-C55DF1F1C965}" dt="2024-10-04T15:56:46.737" v="1404" actId="478"/>
          <ac:spMkLst>
            <pc:docMk/>
            <pc:sldMk cId="1335041157" sldId="285"/>
            <ac:spMk id="14" creationId="{E2BBF1B3-77D5-A8C8-31DE-A28A334AF811}"/>
          </ac:spMkLst>
        </pc:spChg>
        <pc:spChg chg="add mod">
          <ac:chgData name="Aude Eleonore Lecrivain" userId="d017deb1-6311-443a-8198-973b0c6e91aa" providerId="ADAL" clId="{205C090E-4F59-0E49-83BF-C55DF1F1C965}" dt="2024-10-04T15:45:01.146" v="1184" actId="1076"/>
          <ac:spMkLst>
            <pc:docMk/>
            <pc:sldMk cId="1335041157" sldId="285"/>
            <ac:spMk id="16" creationId="{9F93BC1B-6392-0F7C-15CE-5B52CF37B183}"/>
          </ac:spMkLst>
        </pc:spChg>
        <pc:spChg chg="add mod">
          <ac:chgData name="Aude Eleonore Lecrivain" userId="d017deb1-6311-443a-8198-973b0c6e91aa" providerId="ADAL" clId="{205C090E-4F59-0E49-83BF-C55DF1F1C965}" dt="2024-10-04T15:50:52.957" v="1289" actId="113"/>
          <ac:spMkLst>
            <pc:docMk/>
            <pc:sldMk cId="1335041157" sldId="285"/>
            <ac:spMk id="17" creationId="{34DB4793-7B6C-C6A8-DE07-EB363F96D446}"/>
          </ac:spMkLst>
        </pc:spChg>
        <pc:spChg chg="del mod topLvl">
          <ac:chgData name="Aude Eleonore Lecrivain" userId="d017deb1-6311-443a-8198-973b0c6e91aa" providerId="ADAL" clId="{205C090E-4F59-0E49-83BF-C55DF1F1C965}" dt="2024-10-04T15:46:23.649" v="1255" actId="478"/>
          <ac:spMkLst>
            <pc:docMk/>
            <pc:sldMk cId="1335041157" sldId="285"/>
            <ac:spMk id="20" creationId="{4A373A3B-9DC0-B98B-3118-008C26A6250C}"/>
          </ac:spMkLst>
        </pc:spChg>
        <pc:spChg chg="add mod">
          <ac:chgData name="Aude Eleonore Lecrivain" userId="d017deb1-6311-443a-8198-973b0c6e91aa" providerId="ADAL" clId="{205C090E-4F59-0E49-83BF-C55DF1F1C965}" dt="2024-10-04T15:49:04.756" v="1280" actId="1582"/>
          <ac:spMkLst>
            <pc:docMk/>
            <pc:sldMk cId="1335041157" sldId="285"/>
            <ac:spMk id="24" creationId="{41F2CD19-A75D-4D53-9F6F-9EE0BD1F45E3}"/>
          </ac:spMkLst>
        </pc:spChg>
        <pc:spChg chg="add mod">
          <ac:chgData name="Aude Eleonore Lecrivain" userId="d017deb1-6311-443a-8198-973b0c6e91aa" providerId="ADAL" clId="{205C090E-4F59-0E49-83BF-C55DF1F1C965}" dt="2024-10-04T15:54:09.995" v="1368" actId="14100"/>
          <ac:spMkLst>
            <pc:docMk/>
            <pc:sldMk cId="1335041157" sldId="285"/>
            <ac:spMk id="26" creationId="{F0192527-C946-9979-4F2F-51AE0819AE2D}"/>
          </ac:spMkLst>
        </pc:spChg>
        <pc:spChg chg="add mod">
          <ac:chgData name="Aude Eleonore Lecrivain" userId="d017deb1-6311-443a-8198-973b0c6e91aa" providerId="ADAL" clId="{205C090E-4F59-0E49-83BF-C55DF1F1C965}" dt="2024-10-04T15:55:26.525" v="1374" actId="14100"/>
          <ac:spMkLst>
            <pc:docMk/>
            <pc:sldMk cId="1335041157" sldId="285"/>
            <ac:spMk id="27" creationId="{6EB12628-F5CE-5974-6D7F-C6CB08FA52AE}"/>
          </ac:spMkLst>
        </pc:spChg>
        <pc:spChg chg="add mod">
          <ac:chgData name="Aude Eleonore Lecrivain" userId="d017deb1-6311-443a-8198-973b0c6e91aa" providerId="ADAL" clId="{205C090E-4F59-0E49-83BF-C55DF1F1C965}" dt="2024-10-04T15:57:03.700" v="1417" actId="20577"/>
          <ac:spMkLst>
            <pc:docMk/>
            <pc:sldMk cId="1335041157" sldId="285"/>
            <ac:spMk id="29" creationId="{54E6234F-5C69-DB70-DE74-653E65E265DC}"/>
          </ac:spMkLst>
        </pc:spChg>
        <pc:grpChg chg="add mod">
          <ac:chgData name="Aude Eleonore Lecrivain" userId="d017deb1-6311-443a-8198-973b0c6e91aa" providerId="ADAL" clId="{205C090E-4F59-0E49-83BF-C55DF1F1C965}" dt="2024-10-04T15:40:25.965" v="1119" actId="1076"/>
          <ac:grpSpMkLst>
            <pc:docMk/>
            <pc:sldMk cId="1335041157" sldId="285"/>
            <ac:grpSpMk id="12" creationId="{501E0836-5BA6-D2D9-FBAD-8D629FC396D2}"/>
          </ac:grpSpMkLst>
        </pc:grpChg>
        <pc:grpChg chg="add del mod">
          <ac:chgData name="Aude Eleonore Lecrivain" userId="d017deb1-6311-443a-8198-973b0c6e91aa" providerId="ADAL" clId="{205C090E-4F59-0E49-83BF-C55DF1F1C965}" dt="2024-10-04T15:46:23.649" v="1255" actId="478"/>
          <ac:grpSpMkLst>
            <pc:docMk/>
            <pc:sldMk cId="1335041157" sldId="285"/>
            <ac:grpSpMk id="18" creationId="{737F3F32-E114-CB3A-0916-96D632A36A92}"/>
          </ac:grpSpMkLst>
        </pc:grpChg>
        <pc:grpChg chg="add mod">
          <ac:chgData name="Aude Eleonore Lecrivain" userId="d017deb1-6311-443a-8198-973b0c6e91aa" providerId="ADAL" clId="{205C090E-4F59-0E49-83BF-C55DF1F1C965}" dt="2024-10-04T15:52:09.880" v="1360" actId="1076"/>
          <ac:grpSpMkLst>
            <pc:docMk/>
            <pc:sldMk cId="1335041157" sldId="285"/>
            <ac:grpSpMk id="25" creationId="{752E2CBD-3731-70E2-E400-062AA10E3520}"/>
          </ac:grpSpMkLst>
        </pc:grpChg>
        <pc:grpChg chg="add">
          <ac:chgData name="Aude Eleonore Lecrivain" userId="d017deb1-6311-443a-8198-973b0c6e91aa" providerId="ADAL" clId="{205C090E-4F59-0E49-83BF-C55DF1F1C965}" dt="2024-10-04T15:54:35.618" v="1372" actId="164"/>
          <ac:grpSpMkLst>
            <pc:docMk/>
            <pc:sldMk cId="1335041157" sldId="285"/>
            <ac:grpSpMk id="28" creationId="{E58370A6-8595-0444-FA0C-1BA884548274}"/>
          </ac:grpSpMkLst>
        </pc:grpChg>
        <pc:picChg chg="add del mod">
          <ac:chgData name="Aude Eleonore Lecrivain" userId="d017deb1-6311-443a-8198-973b0c6e91aa" providerId="ADAL" clId="{205C090E-4F59-0E49-83BF-C55DF1F1C965}" dt="2024-10-04T15:43:13.081" v="1179" actId="478"/>
          <ac:picMkLst>
            <pc:docMk/>
            <pc:sldMk cId="1335041157" sldId="285"/>
            <ac:picMk id="4" creationId="{845A047D-62E0-D343-9D90-6D79C73C2D35}"/>
          </ac:picMkLst>
        </pc:picChg>
        <pc:picChg chg="mod modCrop">
          <ac:chgData name="Aude Eleonore Lecrivain" userId="d017deb1-6311-443a-8198-973b0c6e91aa" providerId="ADAL" clId="{205C090E-4F59-0E49-83BF-C55DF1F1C965}" dt="2024-10-04T15:39:59.508" v="1114" actId="732"/>
          <ac:picMkLst>
            <pc:docMk/>
            <pc:sldMk cId="1335041157" sldId="285"/>
            <ac:picMk id="5" creationId="{1E1BED73-5BC0-3415-425E-CF834715A739}"/>
          </ac:picMkLst>
        </pc:picChg>
        <pc:picChg chg="add mod">
          <ac:chgData name="Aude Eleonore Lecrivain" userId="d017deb1-6311-443a-8198-973b0c6e91aa" providerId="ADAL" clId="{205C090E-4F59-0E49-83BF-C55DF1F1C965}" dt="2024-10-04T15:44:38.460" v="1182" actId="1076"/>
          <ac:picMkLst>
            <pc:docMk/>
            <pc:sldMk cId="1335041157" sldId="285"/>
            <ac:picMk id="15" creationId="{C6150DD0-6F5E-7A98-6CD5-1A4C12689FB4}"/>
          </ac:picMkLst>
        </pc:picChg>
        <pc:picChg chg="mod topLvl">
          <ac:chgData name="Aude Eleonore Lecrivain" userId="d017deb1-6311-443a-8198-973b0c6e91aa" providerId="ADAL" clId="{205C090E-4F59-0E49-83BF-C55DF1F1C965}" dt="2024-10-04T15:46:35.073" v="1258" actId="14100"/>
          <ac:picMkLst>
            <pc:docMk/>
            <pc:sldMk cId="1335041157" sldId="285"/>
            <ac:picMk id="19" creationId="{E4EB27DE-7BEB-B6E4-AAD6-26E76379BD76}"/>
          </ac:picMkLst>
        </pc:picChg>
        <pc:picChg chg="add mod modCrop">
          <ac:chgData name="Aude Eleonore Lecrivain" userId="d017deb1-6311-443a-8198-973b0c6e91aa" providerId="ADAL" clId="{205C090E-4F59-0E49-83BF-C55DF1F1C965}" dt="2024-10-04T15:48:40.198" v="1276" actId="732"/>
          <ac:picMkLst>
            <pc:docMk/>
            <pc:sldMk cId="1335041157" sldId="285"/>
            <ac:picMk id="21" creationId="{28FB690B-0684-8350-A39F-F716BED685C9}"/>
          </ac:picMkLst>
        </pc:picChg>
        <pc:picChg chg="add mod">
          <ac:chgData name="Aude Eleonore Lecrivain" userId="d017deb1-6311-443a-8198-973b0c6e91aa" providerId="ADAL" clId="{205C090E-4F59-0E49-83BF-C55DF1F1C965}" dt="2024-10-04T15:47:58.383" v="1275" actId="1035"/>
          <ac:picMkLst>
            <pc:docMk/>
            <pc:sldMk cId="1335041157" sldId="285"/>
            <ac:picMk id="22" creationId="{2698F5A6-C704-2B5E-7926-CB2E71E51394}"/>
          </ac:picMkLst>
        </pc:picChg>
        <pc:picChg chg="add mod">
          <ac:chgData name="Aude Eleonore Lecrivain" userId="d017deb1-6311-443a-8198-973b0c6e91aa" providerId="ADAL" clId="{205C090E-4F59-0E49-83BF-C55DF1F1C965}" dt="2024-10-04T15:47:58.383" v="1275" actId="1035"/>
          <ac:picMkLst>
            <pc:docMk/>
            <pc:sldMk cId="1335041157" sldId="285"/>
            <ac:picMk id="23" creationId="{EE94680B-A8C9-D726-B531-78A3A8DD389D}"/>
          </ac:picMkLst>
        </pc:picChg>
      </pc:sldChg>
      <pc:sldChg chg="addSp delSp modSp add del mod modShow">
        <pc:chgData name="Aude Eleonore Lecrivain" userId="d017deb1-6311-443a-8198-973b0c6e91aa" providerId="ADAL" clId="{205C090E-4F59-0E49-83BF-C55DF1F1C965}" dt="2024-10-06T14:35:08.445" v="2436" actId="2696"/>
        <pc:sldMkLst>
          <pc:docMk/>
          <pc:sldMk cId="869365307" sldId="286"/>
        </pc:sldMkLst>
        <pc:spChg chg="add mod">
          <ac:chgData name="Aude Eleonore Lecrivain" userId="d017deb1-6311-443a-8198-973b0c6e91aa" providerId="ADAL" clId="{205C090E-4F59-0E49-83BF-C55DF1F1C965}" dt="2024-10-04T15:29:09.846" v="871" actId="14100"/>
          <ac:spMkLst>
            <pc:docMk/>
            <pc:sldMk cId="869365307" sldId="286"/>
            <ac:spMk id="3" creationId="{817AEF16-EF22-55AD-4AE1-8A3A7D740FAB}"/>
          </ac:spMkLst>
        </pc:spChg>
        <pc:spChg chg="add mod">
          <ac:chgData name="Aude Eleonore Lecrivain" userId="d017deb1-6311-443a-8198-973b0c6e91aa" providerId="ADAL" clId="{205C090E-4F59-0E49-83BF-C55DF1F1C965}" dt="2024-10-04T15:29:38.362" v="875" actId="14100"/>
          <ac:spMkLst>
            <pc:docMk/>
            <pc:sldMk cId="869365307" sldId="286"/>
            <ac:spMk id="6" creationId="{8137E2FB-485D-7740-CBD0-C4143FC1CAE7}"/>
          </ac:spMkLst>
        </pc:spChg>
        <pc:spChg chg="add mod">
          <ac:chgData name="Aude Eleonore Lecrivain" userId="d017deb1-6311-443a-8198-973b0c6e91aa" providerId="ADAL" clId="{205C090E-4F59-0E49-83BF-C55DF1F1C965}" dt="2024-10-04T15:34:28.421" v="977" actId="14100"/>
          <ac:spMkLst>
            <pc:docMk/>
            <pc:sldMk cId="869365307" sldId="286"/>
            <ac:spMk id="8" creationId="{0F07761D-4F28-D84D-7091-CA7541CC83D4}"/>
          </ac:spMkLst>
        </pc:spChg>
        <pc:spChg chg="add del mod">
          <ac:chgData name="Aude Eleonore Lecrivain" userId="d017deb1-6311-443a-8198-973b0c6e91aa" providerId="ADAL" clId="{205C090E-4F59-0E49-83BF-C55DF1F1C965}" dt="2024-10-04T15:39:27.714" v="1113" actId="478"/>
          <ac:spMkLst>
            <pc:docMk/>
            <pc:sldMk cId="869365307" sldId="286"/>
            <ac:spMk id="9" creationId="{9575718F-539F-93D3-8664-92FB2B3B19D6}"/>
          </ac:spMkLst>
        </pc:spChg>
        <pc:spChg chg="add del mod">
          <ac:chgData name="Aude Eleonore Lecrivain" userId="d017deb1-6311-443a-8198-973b0c6e91aa" providerId="ADAL" clId="{205C090E-4F59-0E49-83BF-C55DF1F1C965}" dt="2024-10-04T15:39:25.186" v="1112" actId="478"/>
          <ac:spMkLst>
            <pc:docMk/>
            <pc:sldMk cId="869365307" sldId="286"/>
            <ac:spMk id="15" creationId="{52BE81A7-D8C3-E3D3-FDD5-58CB2A77D52E}"/>
          </ac:spMkLst>
        </pc:spChg>
        <pc:grpChg chg="add mod">
          <ac:chgData name="Aude Eleonore Lecrivain" userId="d017deb1-6311-443a-8198-973b0c6e91aa" providerId="ADAL" clId="{205C090E-4F59-0E49-83BF-C55DF1F1C965}" dt="2024-10-04T15:35:58.219" v="1088" actId="1038"/>
          <ac:grpSpMkLst>
            <pc:docMk/>
            <pc:sldMk cId="869365307" sldId="286"/>
            <ac:grpSpMk id="13" creationId="{06F57FF2-3E6B-A17E-F315-E386FE52F199}"/>
          </ac:grpSpMkLst>
        </pc:grpChg>
        <pc:grpChg chg="add mod">
          <ac:chgData name="Aude Eleonore Lecrivain" userId="d017deb1-6311-443a-8198-973b0c6e91aa" providerId="ADAL" clId="{205C090E-4F59-0E49-83BF-C55DF1F1C965}" dt="2024-10-04T15:36:07.892" v="1101" actId="1038"/>
          <ac:grpSpMkLst>
            <pc:docMk/>
            <pc:sldMk cId="869365307" sldId="286"/>
            <ac:grpSpMk id="14" creationId="{73E39751-9434-0A15-550C-E90E8ED7D25F}"/>
          </ac:grpSpMkLst>
        </pc:grpChg>
        <pc:picChg chg="mod modCrop">
          <ac:chgData name="Aude Eleonore Lecrivain" userId="d017deb1-6311-443a-8198-973b0c6e91aa" providerId="ADAL" clId="{205C090E-4F59-0E49-83BF-C55DF1F1C965}" dt="2024-10-04T15:34:28.421" v="977" actId="14100"/>
          <ac:picMkLst>
            <pc:docMk/>
            <pc:sldMk cId="869365307" sldId="286"/>
            <ac:picMk id="4" creationId="{845A047D-62E0-D343-9D90-6D79C73C2D35}"/>
          </ac:picMkLst>
        </pc:picChg>
        <pc:picChg chg="mod modCrop">
          <ac:chgData name="Aude Eleonore Lecrivain" userId="d017deb1-6311-443a-8198-973b0c6e91aa" providerId="ADAL" clId="{205C090E-4F59-0E49-83BF-C55DF1F1C965}" dt="2024-10-04T15:35:50.241" v="1081" actId="732"/>
          <ac:picMkLst>
            <pc:docMk/>
            <pc:sldMk cId="869365307" sldId="286"/>
            <ac:picMk id="5" creationId="{1E1BED73-5BC0-3415-425E-CF834715A739}"/>
          </ac:picMkLst>
        </pc:picChg>
        <pc:picChg chg="add mod modCrop">
          <ac:chgData name="Aude Eleonore Lecrivain" userId="d017deb1-6311-443a-8198-973b0c6e91aa" providerId="ADAL" clId="{205C090E-4F59-0E49-83BF-C55DF1F1C965}" dt="2024-10-04T15:39:21.191" v="1111" actId="1076"/>
          <ac:picMkLst>
            <pc:docMk/>
            <pc:sldMk cId="869365307" sldId="286"/>
            <ac:picMk id="7" creationId="{BA7D3179-A75D-50F5-3670-28014A0E28CE}"/>
          </ac:picMkLst>
        </pc:picChg>
        <pc:picChg chg="add mod modCrop">
          <ac:chgData name="Aude Eleonore Lecrivain" userId="d017deb1-6311-443a-8198-973b0c6e91aa" providerId="ADAL" clId="{205C090E-4F59-0E49-83BF-C55DF1F1C965}" dt="2024-10-04T15:39:21.191" v="1111" actId="1076"/>
          <ac:picMkLst>
            <pc:docMk/>
            <pc:sldMk cId="869365307" sldId="286"/>
            <ac:picMk id="10" creationId="{5463D58D-FAAD-4914-C787-CD19A949F54C}"/>
          </ac:picMkLst>
        </pc:picChg>
        <pc:picChg chg="add mod modCrop">
          <ac:chgData name="Aude Eleonore Lecrivain" userId="d017deb1-6311-443a-8198-973b0c6e91aa" providerId="ADAL" clId="{205C090E-4F59-0E49-83BF-C55DF1F1C965}" dt="2024-10-04T15:39:21.191" v="1111" actId="1076"/>
          <ac:picMkLst>
            <pc:docMk/>
            <pc:sldMk cId="869365307" sldId="286"/>
            <ac:picMk id="11" creationId="{25A38511-DF84-B09E-74DD-8D3850F75CAC}"/>
          </ac:picMkLst>
        </pc:picChg>
        <pc:picChg chg="add mod modCrop">
          <ac:chgData name="Aude Eleonore Lecrivain" userId="d017deb1-6311-443a-8198-973b0c6e91aa" providerId="ADAL" clId="{205C090E-4F59-0E49-83BF-C55DF1F1C965}" dt="2024-10-04T15:39:21.191" v="1111" actId="1076"/>
          <ac:picMkLst>
            <pc:docMk/>
            <pc:sldMk cId="869365307" sldId="286"/>
            <ac:picMk id="12" creationId="{85696356-5D94-347B-3F40-5C4E32C59B8B}"/>
          </ac:picMkLst>
        </pc:picChg>
      </pc:sldChg>
      <pc:sldChg chg="addSp delSp modSp add mod modNotesTx">
        <pc:chgData name="Aude Eleonore Lecrivain" userId="d017deb1-6311-443a-8198-973b0c6e91aa" providerId="ADAL" clId="{205C090E-4F59-0E49-83BF-C55DF1F1C965}" dt="2024-10-07T16:52:51.206" v="3471" actId="1035"/>
        <pc:sldMkLst>
          <pc:docMk/>
          <pc:sldMk cId="276031022" sldId="287"/>
        </pc:sldMkLst>
        <pc:spChg chg="add mod">
          <ac:chgData name="Aude Eleonore Lecrivain" userId="d017deb1-6311-443a-8198-973b0c6e91aa" providerId="ADAL" clId="{205C090E-4F59-0E49-83BF-C55DF1F1C965}" dt="2024-10-06T14:38:03.082" v="2482" actId="208"/>
          <ac:spMkLst>
            <pc:docMk/>
            <pc:sldMk cId="276031022" sldId="287"/>
            <ac:spMk id="4" creationId="{8502D639-6FF2-5FB3-B64A-1B636B2D21C4}"/>
          </ac:spMkLst>
        </pc:spChg>
        <pc:spChg chg="add mod">
          <ac:chgData name="Aude Eleonore Lecrivain" userId="d017deb1-6311-443a-8198-973b0c6e91aa" providerId="ADAL" clId="{205C090E-4F59-0E49-83BF-C55DF1F1C965}" dt="2024-10-06T14:38:29.126" v="2511" actId="1076"/>
          <ac:spMkLst>
            <pc:docMk/>
            <pc:sldMk cId="276031022" sldId="287"/>
            <ac:spMk id="7" creationId="{3E946AD6-57FD-B21A-19D8-B96FA799EF29}"/>
          </ac:spMkLst>
        </pc:spChg>
        <pc:spChg chg="add mod">
          <ac:chgData name="Aude Eleonore Lecrivain" userId="d017deb1-6311-443a-8198-973b0c6e91aa" providerId="ADAL" clId="{205C090E-4F59-0E49-83BF-C55DF1F1C965}" dt="2024-10-06T14:39:10.295" v="2515" actId="1582"/>
          <ac:spMkLst>
            <pc:docMk/>
            <pc:sldMk cId="276031022" sldId="287"/>
            <ac:spMk id="8" creationId="{831EBF4A-8F70-626A-001A-986AB46EA9DE}"/>
          </ac:spMkLst>
        </pc:spChg>
        <pc:spChg chg="add mod">
          <ac:chgData name="Aude Eleonore Lecrivain" userId="d017deb1-6311-443a-8198-973b0c6e91aa" providerId="ADAL" clId="{205C090E-4F59-0E49-83BF-C55DF1F1C965}" dt="2024-10-07T16:51:41.295" v="3445"/>
          <ac:spMkLst>
            <pc:docMk/>
            <pc:sldMk cId="276031022" sldId="287"/>
            <ac:spMk id="11" creationId="{47A3AAC3-749E-8B90-93B8-0B79A609FF9E}"/>
          </ac:spMkLst>
        </pc:spChg>
        <pc:spChg chg="del">
          <ac:chgData name="Aude Eleonore Lecrivain" userId="d017deb1-6311-443a-8198-973b0c6e91aa" providerId="ADAL" clId="{205C090E-4F59-0E49-83BF-C55DF1F1C965}" dt="2024-10-04T15:50:20.469" v="1284" actId="478"/>
          <ac:spMkLst>
            <pc:docMk/>
            <pc:sldMk cId="276031022" sldId="287"/>
            <ac:spMk id="13" creationId="{8B21DEF1-4CD1-6F2C-0B34-E9D5E2E1DE71}"/>
          </ac:spMkLst>
        </pc:spChg>
        <pc:spChg chg="del">
          <ac:chgData name="Aude Eleonore Lecrivain" userId="d017deb1-6311-443a-8198-973b0c6e91aa" providerId="ADAL" clId="{205C090E-4F59-0E49-83BF-C55DF1F1C965}" dt="2024-10-04T15:50:14.398" v="1283" actId="478"/>
          <ac:spMkLst>
            <pc:docMk/>
            <pc:sldMk cId="276031022" sldId="287"/>
            <ac:spMk id="14" creationId="{E2BBF1B3-77D5-A8C8-31DE-A28A334AF811}"/>
          </ac:spMkLst>
        </pc:spChg>
        <pc:spChg chg="del">
          <ac:chgData name="Aude Eleonore Lecrivain" userId="d017deb1-6311-443a-8198-973b0c6e91aa" providerId="ADAL" clId="{205C090E-4F59-0E49-83BF-C55DF1F1C965}" dt="2024-10-04T15:50:22.453" v="1285" actId="478"/>
          <ac:spMkLst>
            <pc:docMk/>
            <pc:sldMk cId="276031022" sldId="287"/>
            <ac:spMk id="16" creationId="{9F93BC1B-6392-0F7C-15CE-5B52CF37B183}"/>
          </ac:spMkLst>
        </pc:spChg>
        <pc:spChg chg="del">
          <ac:chgData name="Aude Eleonore Lecrivain" userId="d017deb1-6311-443a-8198-973b0c6e91aa" providerId="ADAL" clId="{205C090E-4F59-0E49-83BF-C55DF1F1C965}" dt="2024-10-04T15:50:14.398" v="1283" actId="478"/>
          <ac:spMkLst>
            <pc:docMk/>
            <pc:sldMk cId="276031022" sldId="287"/>
            <ac:spMk id="17" creationId="{34DB4793-7B6C-C6A8-DE07-EB363F96D446}"/>
          </ac:spMkLst>
        </pc:spChg>
        <pc:grpChg chg="add">
          <ac:chgData name="Aude Eleonore Lecrivain" userId="d017deb1-6311-443a-8198-973b0c6e91aa" providerId="ADAL" clId="{205C090E-4F59-0E49-83BF-C55DF1F1C965}" dt="2024-10-06T14:37:58.767" v="2481" actId="164"/>
          <ac:grpSpMkLst>
            <pc:docMk/>
            <pc:sldMk cId="276031022" sldId="287"/>
            <ac:grpSpMk id="6" creationId="{72BC1FE7-AC3E-2C1E-26E2-A4105D0260EA}"/>
          </ac:grpSpMkLst>
        </pc:grpChg>
        <pc:grpChg chg="add">
          <ac:chgData name="Aude Eleonore Lecrivain" userId="d017deb1-6311-443a-8198-973b0c6e91aa" providerId="ADAL" clId="{205C090E-4F59-0E49-83BF-C55DF1F1C965}" dt="2024-10-06T14:39:22.647" v="2516" actId="164"/>
          <ac:grpSpMkLst>
            <pc:docMk/>
            <pc:sldMk cId="276031022" sldId="287"/>
            <ac:grpSpMk id="10" creationId="{6D2ACB21-4CC0-389B-CAD1-9EC690CB8798}"/>
          </ac:grpSpMkLst>
        </pc:grpChg>
        <pc:grpChg chg="add mod">
          <ac:chgData name="Aude Eleonore Lecrivain" userId="d017deb1-6311-443a-8198-973b0c6e91aa" providerId="ADAL" clId="{205C090E-4F59-0E49-83BF-C55DF1F1C965}" dt="2024-10-07T16:52:51.206" v="3471" actId="1035"/>
          <ac:grpSpMkLst>
            <pc:docMk/>
            <pc:sldMk cId="276031022" sldId="287"/>
            <ac:grpSpMk id="14" creationId="{08CDC23C-00D7-8027-B073-EBCBBF4582CB}"/>
          </ac:grpSpMkLst>
        </pc:grpChg>
        <pc:grpChg chg="del">
          <ac:chgData name="Aude Eleonore Lecrivain" userId="d017deb1-6311-443a-8198-973b0c6e91aa" providerId="ADAL" clId="{205C090E-4F59-0E49-83BF-C55DF1F1C965}" dt="2024-10-04T15:50:14.398" v="1283" actId="478"/>
          <ac:grpSpMkLst>
            <pc:docMk/>
            <pc:sldMk cId="276031022" sldId="287"/>
            <ac:grpSpMk id="25" creationId="{752E2CBD-3731-70E2-E400-062AA10E3520}"/>
          </ac:grpSpMkLst>
        </pc:grpChg>
        <pc:graphicFrameChg chg="del">
          <ac:chgData name="Aude Eleonore Lecrivain" userId="d017deb1-6311-443a-8198-973b0c6e91aa" providerId="ADAL" clId="{205C090E-4F59-0E49-83BF-C55DF1F1C965}" dt="2024-10-07T16:51:40.410" v="3444" actId="478"/>
          <ac:graphicFrameMkLst>
            <pc:docMk/>
            <pc:sldMk cId="276031022" sldId="287"/>
            <ac:graphicFrameMk id="2" creationId="{F051C2B5-FB9C-BE70-B448-56556D948805}"/>
          </ac:graphicFrameMkLst>
        </pc:graphicFrameChg>
        <pc:picChg chg="add mod">
          <ac:chgData name="Aude Eleonore Lecrivain" userId="d017deb1-6311-443a-8198-973b0c6e91aa" providerId="ADAL" clId="{205C090E-4F59-0E49-83BF-C55DF1F1C965}" dt="2024-10-06T14:37:38.873" v="2478" actId="1076"/>
          <ac:picMkLst>
            <pc:docMk/>
            <pc:sldMk cId="276031022" sldId="287"/>
            <ac:picMk id="3" creationId="{5F4531BE-B7D1-4693-E1D5-231D933C406E}"/>
          </ac:picMkLst>
        </pc:picChg>
        <pc:picChg chg="del">
          <ac:chgData name="Aude Eleonore Lecrivain" userId="d017deb1-6311-443a-8198-973b0c6e91aa" providerId="ADAL" clId="{205C090E-4F59-0E49-83BF-C55DF1F1C965}" dt="2024-10-04T15:50:14.398" v="1283" actId="478"/>
          <ac:picMkLst>
            <pc:docMk/>
            <pc:sldMk cId="276031022" sldId="287"/>
            <ac:picMk id="15" creationId="{C6150DD0-6F5E-7A98-6CD5-1A4C12689FB4}"/>
          </ac:picMkLst>
        </pc:picChg>
        <pc:picChg chg="del">
          <ac:chgData name="Aude Eleonore Lecrivain" userId="d017deb1-6311-443a-8198-973b0c6e91aa" providerId="ADAL" clId="{205C090E-4F59-0E49-83BF-C55DF1F1C965}" dt="2024-10-04T15:50:14.398" v="1283" actId="478"/>
          <ac:picMkLst>
            <pc:docMk/>
            <pc:sldMk cId="276031022" sldId="287"/>
            <ac:picMk id="19" creationId="{E4EB27DE-7BEB-B6E4-AAD6-26E76379BD76}"/>
          </ac:picMkLst>
        </pc:picChg>
        <pc:cxnChg chg="add mod">
          <ac:chgData name="Aude Eleonore Lecrivain" userId="d017deb1-6311-443a-8198-973b0c6e91aa" providerId="ADAL" clId="{205C090E-4F59-0E49-83BF-C55DF1F1C965}" dt="2024-10-06T14:39:49.789" v="2520" actId="693"/>
          <ac:cxnSpMkLst>
            <pc:docMk/>
            <pc:sldMk cId="276031022" sldId="287"/>
            <ac:cxnSpMk id="13" creationId="{FFEB0D3E-8017-AEA4-B150-D0394C617AAF}"/>
          </ac:cxnSpMkLst>
        </pc:cxnChg>
      </pc:sldChg>
      <pc:sldChg chg="addSp delSp modSp add mod modNotesTx">
        <pc:chgData name="Aude Eleonore Lecrivain" userId="d017deb1-6311-443a-8198-973b0c6e91aa" providerId="ADAL" clId="{205C090E-4F59-0E49-83BF-C55DF1F1C965}" dt="2024-10-07T16:53:09.330" v="3490" actId="1035"/>
        <pc:sldMkLst>
          <pc:docMk/>
          <pc:sldMk cId="3356788612" sldId="288"/>
        </pc:sldMkLst>
        <pc:spChg chg="add mod">
          <ac:chgData name="Aude Eleonore Lecrivain" userId="d017deb1-6311-443a-8198-973b0c6e91aa" providerId="ADAL" clId="{205C090E-4F59-0E49-83BF-C55DF1F1C965}" dt="2024-10-07T16:51:47.618" v="3447"/>
          <ac:spMkLst>
            <pc:docMk/>
            <pc:sldMk cId="3356788612" sldId="288"/>
            <ac:spMk id="3" creationId="{BAE6DCCE-747E-05DF-D030-3BC50336BD2E}"/>
          </ac:spMkLst>
        </pc:spChg>
        <pc:spChg chg="mod">
          <ac:chgData name="Aude Eleonore Lecrivain" userId="d017deb1-6311-443a-8198-973b0c6e91aa" providerId="ADAL" clId="{205C090E-4F59-0E49-83BF-C55DF1F1C965}" dt="2024-10-07T16:53:09.330" v="3490" actId="1035"/>
          <ac:spMkLst>
            <pc:docMk/>
            <pc:sldMk cId="3356788612" sldId="288"/>
            <ac:spMk id="13" creationId="{8B21DEF1-4CD1-6F2C-0B34-E9D5E2E1DE71}"/>
          </ac:spMkLst>
        </pc:spChg>
        <pc:spChg chg="mod">
          <ac:chgData name="Aude Eleonore Lecrivain" userId="d017deb1-6311-443a-8198-973b0c6e91aa" providerId="ADAL" clId="{205C090E-4F59-0E49-83BF-C55DF1F1C965}" dt="2024-10-07T16:53:09.330" v="3490" actId="1035"/>
          <ac:spMkLst>
            <pc:docMk/>
            <pc:sldMk cId="3356788612" sldId="288"/>
            <ac:spMk id="14" creationId="{E2BBF1B3-77D5-A8C8-31DE-A28A334AF811}"/>
          </ac:spMkLst>
        </pc:spChg>
        <pc:spChg chg="mod">
          <ac:chgData name="Aude Eleonore Lecrivain" userId="d017deb1-6311-443a-8198-973b0c6e91aa" providerId="ADAL" clId="{205C090E-4F59-0E49-83BF-C55DF1F1C965}" dt="2024-10-07T16:53:09.330" v="3490" actId="1035"/>
          <ac:spMkLst>
            <pc:docMk/>
            <pc:sldMk cId="3356788612" sldId="288"/>
            <ac:spMk id="16" creationId="{9F93BC1B-6392-0F7C-15CE-5B52CF37B183}"/>
          </ac:spMkLst>
        </pc:spChg>
        <pc:spChg chg="mod">
          <ac:chgData name="Aude Eleonore Lecrivain" userId="d017deb1-6311-443a-8198-973b0c6e91aa" providerId="ADAL" clId="{205C090E-4F59-0E49-83BF-C55DF1F1C965}" dt="2024-10-07T16:53:09.330" v="3490" actId="1035"/>
          <ac:spMkLst>
            <pc:docMk/>
            <pc:sldMk cId="3356788612" sldId="288"/>
            <ac:spMk id="17" creationId="{34DB4793-7B6C-C6A8-DE07-EB363F96D446}"/>
          </ac:spMkLst>
        </pc:spChg>
        <pc:grpChg chg="mod">
          <ac:chgData name="Aude Eleonore Lecrivain" userId="d017deb1-6311-443a-8198-973b0c6e91aa" providerId="ADAL" clId="{205C090E-4F59-0E49-83BF-C55DF1F1C965}" dt="2024-10-07T16:53:09.330" v="3490" actId="1035"/>
          <ac:grpSpMkLst>
            <pc:docMk/>
            <pc:sldMk cId="3356788612" sldId="288"/>
            <ac:grpSpMk id="12" creationId="{501E0836-5BA6-D2D9-FBAD-8D629FC396D2}"/>
          </ac:grpSpMkLst>
        </pc:grpChg>
        <pc:grpChg chg="del">
          <ac:chgData name="Aude Eleonore Lecrivain" userId="d017deb1-6311-443a-8198-973b0c6e91aa" providerId="ADAL" clId="{205C090E-4F59-0E49-83BF-C55DF1F1C965}" dt="2024-10-04T15:51:14.023" v="1291" actId="478"/>
          <ac:grpSpMkLst>
            <pc:docMk/>
            <pc:sldMk cId="3356788612" sldId="288"/>
            <ac:grpSpMk id="25" creationId="{752E2CBD-3731-70E2-E400-062AA10E3520}"/>
          </ac:grpSpMkLst>
        </pc:grpChg>
        <pc:graphicFrameChg chg="del">
          <ac:chgData name="Aude Eleonore Lecrivain" userId="d017deb1-6311-443a-8198-973b0c6e91aa" providerId="ADAL" clId="{205C090E-4F59-0E49-83BF-C55DF1F1C965}" dt="2024-10-07T16:51:46.647" v="3446" actId="478"/>
          <ac:graphicFrameMkLst>
            <pc:docMk/>
            <pc:sldMk cId="3356788612" sldId="288"/>
            <ac:graphicFrameMk id="2" creationId="{F051C2B5-FB9C-BE70-B448-56556D948805}"/>
          </ac:graphicFrameMkLst>
        </pc:graphicFrameChg>
        <pc:picChg chg="mod">
          <ac:chgData name="Aude Eleonore Lecrivain" userId="d017deb1-6311-443a-8198-973b0c6e91aa" providerId="ADAL" clId="{205C090E-4F59-0E49-83BF-C55DF1F1C965}" dt="2024-10-07T16:53:09.330" v="3490" actId="1035"/>
          <ac:picMkLst>
            <pc:docMk/>
            <pc:sldMk cId="3356788612" sldId="288"/>
            <ac:picMk id="15" creationId="{C6150DD0-6F5E-7A98-6CD5-1A4C12689FB4}"/>
          </ac:picMkLst>
        </pc:picChg>
        <pc:picChg chg="mod">
          <ac:chgData name="Aude Eleonore Lecrivain" userId="d017deb1-6311-443a-8198-973b0c6e91aa" providerId="ADAL" clId="{205C090E-4F59-0E49-83BF-C55DF1F1C965}" dt="2024-10-07T16:53:09.330" v="3490" actId="1035"/>
          <ac:picMkLst>
            <pc:docMk/>
            <pc:sldMk cId="3356788612" sldId="288"/>
            <ac:picMk id="19" creationId="{E4EB27DE-7BEB-B6E4-AAD6-26E76379BD76}"/>
          </ac:picMkLst>
        </pc:picChg>
      </pc:sldChg>
      <pc:sldChg chg="delSp modSp add del mod modShow">
        <pc:chgData name="Aude Eleonore Lecrivain" userId="d017deb1-6311-443a-8198-973b0c6e91aa" providerId="ADAL" clId="{205C090E-4F59-0E49-83BF-C55DF1F1C965}" dt="2024-10-06T14:34:50.258" v="2435" actId="2696"/>
        <pc:sldMkLst>
          <pc:docMk/>
          <pc:sldMk cId="4229055502" sldId="289"/>
        </pc:sldMkLst>
        <pc:spChg chg="del">
          <ac:chgData name="Aude Eleonore Lecrivain" userId="d017deb1-6311-443a-8198-973b0c6e91aa" providerId="ADAL" clId="{205C090E-4F59-0E49-83BF-C55DF1F1C965}" dt="2024-10-04T15:53:24.513" v="1363" actId="478"/>
          <ac:spMkLst>
            <pc:docMk/>
            <pc:sldMk cId="4229055502" sldId="289"/>
            <ac:spMk id="13" creationId="{8B21DEF1-4CD1-6F2C-0B34-E9D5E2E1DE71}"/>
          </ac:spMkLst>
        </pc:spChg>
        <pc:spChg chg="del">
          <ac:chgData name="Aude Eleonore Lecrivain" userId="d017deb1-6311-443a-8198-973b0c6e91aa" providerId="ADAL" clId="{205C090E-4F59-0E49-83BF-C55DF1F1C965}" dt="2024-10-04T15:53:24.513" v="1363" actId="478"/>
          <ac:spMkLst>
            <pc:docMk/>
            <pc:sldMk cId="4229055502" sldId="289"/>
            <ac:spMk id="14" creationId="{E2BBF1B3-77D5-A8C8-31DE-A28A334AF811}"/>
          </ac:spMkLst>
        </pc:spChg>
        <pc:spChg chg="del">
          <ac:chgData name="Aude Eleonore Lecrivain" userId="d017deb1-6311-443a-8198-973b0c6e91aa" providerId="ADAL" clId="{205C090E-4F59-0E49-83BF-C55DF1F1C965}" dt="2024-10-04T15:53:24.513" v="1363" actId="478"/>
          <ac:spMkLst>
            <pc:docMk/>
            <pc:sldMk cId="4229055502" sldId="289"/>
            <ac:spMk id="16" creationId="{9F93BC1B-6392-0F7C-15CE-5B52CF37B183}"/>
          </ac:spMkLst>
        </pc:spChg>
        <pc:spChg chg="del">
          <ac:chgData name="Aude Eleonore Lecrivain" userId="d017deb1-6311-443a-8198-973b0c6e91aa" providerId="ADAL" clId="{205C090E-4F59-0E49-83BF-C55DF1F1C965}" dt="2024-10-04T15:53:27.139" v="1364" actId="478"/>
          <ac:spMkLst>
            <pc:docMk/>
            <pc:sldMk cId="4229055502" sldId="289"/>
            <ac:spMk id="17" creationId="{34DB4793-7B6C-C6A8-DE07-EB363F96D446}"/>
          </ac:spMkLst>
        </pc:spChg>
        <pc:spChg chg="del">
          <ac:chgData name="Aude Eleonore Lecrivain" userId="d017deb1-6311-443a-8198-973b0c6e91aa" providerId="ADAL" clId="{205C090E-4F59-0E49-83BF-C55DF1F1C965}" dt="2024-10-04T15:53:24.513" v="1363" actId="478"/>
          <ac:spMkLst>
            <pc:docMk/>
            <pc:sldMk cId="4229055502" sldId="289"/>
            <ac:spMk id="26" creationId="{F0192527-C946-9979-4F2F-51AE0819AE2D}"/>
          </ac:spMkLst>
        </pc:spChg>
        <pc:grpChg chg="del">
          <ac:chgData name="Aude Eleonore Lecrivain" userId="d017deb1-6311-443a-8198-973b0c6e91aa" providerId="ADAL" clId="{205C090E-4F59-0E49-83BF-C55DF1F1C965}" dt="2024-10-04T15:53:19.282" v="1362" actId="478"/>
          <ac:grpSpMkLst>
            <pc:docMk/>
            <pc:sldMk cId="4229055502" sldId="289"/>
            <ac:grpSpMk id="12" creationId="{501E0836-5BA6-D2D9-FBAD-8D629FC396D2}"/>
          </ac:grpSpMkLst>
        </pc:grpChg>
        <pc:grpChg chg="mod">
          <ac:chgData name="Aude Eleonore Lecrivain" userId="d017deb1-6311-443a-8198-973b0c6e91aa" providerId="ADAL" clId="{205C090E-4F59-0E49-83BF-C55DF1F1C965}" dt="2024-10-04T15:53:40.554" v="1365" actId="1076"/>
          <ac:grpSpMkLst>
            <pc:docMk/>
            <pc:sldMk cId="4229055502" sldId="289"/>
            <ac:grpSpMk id="25" creationId="{752E2CBD-3731-70E2-E400-062AA10E3520}"/>
          </ac:grpSpMkLst>
        </pc:grpChg>
        <pc:picChg chg="del">
          <ac:chgData name="Aude Eleonore Lecrivain" userId="d017deb1-6311-443a-8198-973b0c6e91aa" providerId="ADAL" clId="{205C090E-4F59-0E49-83BF-C55DF1F1C965}" dt="2024-10-04T15:53:27.139" v="1364" actId="478"/>
          <ac:picMkLst>
            <pc:docMk/>
            <pc:sldMk cId="4229055502" sldId="289"/>
            <ac:picMk id="19" creationId="{E4EB27DE-7BEB-B6E4-AAD6-26E76379BD76}"/>
          </ac:picMkLst>
        </pc:picChg>
      </pc:sldChg>
      <pc:sldChg chg="delSp add del mod modNotesTx">
        <pc:chgData name="Aude Eleonore Lecrivain" userId="d017deb1-6311-443a-8198-973b0c6e91aa" providerId="ADAL" clId="{205C090E-4F59-0E49-83BF-C55DF1F1C965}" dt="2024-10-06T14:31:14.221" v="2403" actId="2696"/>
        <pc:sldMkLst>
          <pc:docMk/>
          <pc:sldMk cId="1105019682" sldId="290"/>
        </pc:sldMkLst>
        <pc:grpChg chg="del">
          <ac:chgData name="Aude Eleonore Lecrivain" userId="d017deb1-6311-443a-8198-973b0c6e91aa" providerId="ADAL" clId="{205C090E-4F59-0E49-83BF-C55DF1F1C965}" dt="2024-10-04T15:58:22.660" v="1419" actId="478"/>
          <ac:grpSpMkLst>
            <pc:docMk/>
            <pc:sldMk cId="1105019682" sldId="290"/>
            <ac:grpSpMk id="25" creationId="{752E2CBD-3731-70E2-E400-062AA10E3520}"/>
          </ac:grpSpMkLst>
        </pc:grpChg>
      </pc:sldChg>
      <pc:sldChg chg="addSp delSp modSp add mod modNotesTx">
        <pc:chgData name="Aude Eleonore Lecrivain" userId="d017deb1-6311-443a-8198-973b0c6e91aa" providerId="ADAL" clId="{205C090E-4F59-0E49-83BF-C55DF1F1C965}" dt="2024-10-07T17:08:55.605" v="3748" actId="14100"/>
        <pc:sldMkLst>
          <pc:docMk/>
          <pc:sldMk cId="1215206269" sldId="291"/>
        </pc:sldMkLst>
        <pc:spChg chg="add mod">
          <ac:chgData name="Aude Eleonore Lecrivain" userId="d017deb1-6311-443a-8198-973b0c6e91aa" providerId="ADAL" clId="{205C090E-4F59-0E49-83BF-C55DF1F1C965}" dt="2024-10-07T16:52:21.272" v="3453"/>
          <ac:spMkLst>
            <pc:docMk/>
            <pc:sldMk cId="1215206269" sldId="291"/>
            <ac:spMk id="6" creationId="{C30719A1-F3E1-1D77-EAD2-2271DB1C1C9E}"/>
          </ac:spMkLst>
        </pc:spChg>
        <pc:spChg chg="add del mod">
          <ac:chgData name="Aude Eleonore Lecrivain" userId="d017deb1-6311-443a-8198-973b0c6e91aa" providerId="ADAL" clId="{205C090E-4F59-0E49-83BF-C55DF1F1C965}" dt="2024-10-07T17:03:19.973" v="3608" actId="478"/>
          <ac:spMkLst>
            <pc:docMk/>
            <pc:sldMk cId="1215206269" sldId="291"/>
            <ac:spMk id="7" creationId="{C7311F43-C794-6598-A8C1-E16FD3CE2870}"/>
          </ac:spMkLst>
        </pc:spChg>
        <pc:spChg chg="add del mod">
          <ac:chgData name="Aude Eleonore Lecrivain" userId="d017deb1-6311-443a-8198-973b0c6e91aa" providerId="ADAL" clId="{205C090E-4F59-0E49-83BF-C55DF1F1C965}" dt="2024-10-07T17:03:28.515" v="3611" actId="478"/>
          <ac:spMkLst>
            <pc:docMk/>
            <pc:sldMk cId="1215206269" sldId="291"/>
            <ac:spMk id="8" creationId="{7FAE697A-A8E4-4D9C-D8C7-F42139DF4192}"/>
          </ac:spMkLst>
        </pc:spChg>
        <pc:spChg chg="add mod">
          <ac:chgData name="Aude Eleonore Lecrivain" userId="d017deb1-6311-443a-8198-973b0c6e91aa" providerId="ADAL" clId="{205C090E-4F59-0E49-83BF-C55DF1F1C965}" dt="2024-10-06T14:25:48.185" v="2372" actId="208"/>
          <ac:spMkLst>
            <pc:docMk/>
            <pc:sldMk cId="1215206269" sldId="291"/>
            <ac:spMk id="9" creationId="{43FC1646-9C4E-D8F2-1B6A-9E1FF8F14A40}"/>
          </ac:spMkLst>
        </pc:spChg>
        <pc:spChg chg="del">
          <ac:chgData name="Aude Eleonore Lecrivain" userId="d017deb1-6311-443a-8198-973b0c6e91aa" providerId="ADAL" clId="{205C090E-4F59-0E49-83BF-C55DF1F1C965}" dt="2024-10-04T16:13:16.771" v="1701" actId="478"/>
          <ac:spMkLst>
            <pc:docMk/>
            <pc:sldMk cId="1215206269" sldId="291"/>
            <ac:spMk id="9" creationId="{8A983F53-611E-9CCE-8185-C5E4D996B5BF}"/>
          </ac:spMkLst>
        </pc:spChg>
        <pc:spChg chg="mod">
          <ac:chgData name="Aude Eleonore Lecrivain" userId="d017deb1-6311-443a-8198-973b0c6e91aa" providerId="ADAL" clId="{205C090E-4F59-0E49-83BF-C55DF1F1C965}" dt="2024-10-06T14:34:18.258" v="2432" actId="14100"/>
          <ac:spMkLst>
            <pc:docMk/>
            <pc:sldMk cId="1215206269" sldId="291"/>
            <ac:spMk id="13" creationId="{8B21DEF1-4CD1-6F2C-0B34-E9D5E2E1DE71}"/>
          </ac:spMkLst>
        </pc:spChg>
        <pc:spChg chg="del">
          <ac:chgData name="Aude Eleonore Lecrivain" userId="d017deb1-6311-443a-8198-973b0c6e91aa" providerId="ADAL" clId="{205C090E-4F59-0E49-83BF-C55DF1F1C965}" dt="2024-10-04T16:13:10.138" v="1700" actId="478"/>
          <ac:spMkLst>
            <pc:docMk/>
            <pc:sldMk cId="1215206269" sldId="291"/>
            <ac:spMk id="16" creationId="{9F93BC1B-6392-0F7C-15CE-5B52CF37B183}"/>
          </ac:spMkLst>
        </pc:spChg>
        <pc:spChg chg="del">
          <ac:chgData name="Aude Eleonore Lecrivain" userId="d017deb1-6311-443a-8198-973b0c6e91aa" providerId="ADAL" clId="{205C090E-4F59-0E49-83BF-C55DF1F1C965}" dt="2024-10-04T16:13:32.969" v="1702" actId="478"/>
          <ac:spMkLst>
            <pc:docMk/>
            <pc:sldMk cId="1215206269" sldId="291"/>
            <ac:spMk id="17" creationId="{34DB4793-7B6C-C6A8-DE07-EB363F96D446}"/>
          </ac:spMkLst>
        </pc:spChg>
        <pc:spChg chg="mod">
          <ac:chgData name="Aude Eleonore Lecrivain" userId="d017deb1-6311-443a-8198-973b0c6e91aa" providerId="ADAL" clId="{205C090E-4F59-0E49-83BF-C55DF1F1C965}" dt="2024-10-07T17:06:32.077" v="3730" actId="20577"/>
          <ac:spMkLst>
            <pc:docMk/>
            <pc:sldMk cId="1215206269" sldId="291"/>
            <ac:spMk id="17" creationId="{7467944A-9083-DF2A-BD8B-30B997100975}"/>
          </ac:spMkLst>
        </pc:spChg>
        <pc:spChg chg="del mod topLvl">
          <ac:chgData name="Aude Eleonore Lecrivain" userId="d017deb1-6311-443a-8198-973b0c6e91aa" providerId="ADAL" clId="{205C090E-4F59-0E49-83BF-C55DF1F1C965}" dt="2024-10-04T16:10:19.599" v="1681" actId="478"/>
          <ac:spMkLst>
            <pc:docMk/>
            <pc:sldMk cId="1215206269" sldId="291"/>
            <ac:spMk id="25" creationId="{D985D0F6-45A1-99CB-CAA9-AAB4EEB1669E}"/>
          </ac:spMkLst>
        </pc:spChg>
        <pc:spChg chg="del mod">
          <ac:chgData name="Aude Eleonore Lecrivain" userId="d017deb1-6311-443a-8198-973b0c6e91aa" providerId="ADAL" clId="{205C090E-4F59-0E49-83BF-C55DF1F1C965}" dt="2024-10-04T16:12:52.155" v="1698" actId="478"/>
          <ac:spMkLst>
            <pc:docMk/>
            <pc:sldMk cId="1215206269" sldId="291"/>
            <ac:spMk id="26" creationId="{F0192527-C946-9979-4F2F-51AE0819AE2D}"/>
          </ac:spMkLst>
        </pc:spChg>
        <pc:spChg chg="del mod">
          <ac:chgData name="Aude Eleonore Lecrivain" userId="d017deb1-6311-443a-8198-973b0c6e91aa" providerId="ADAL" clId="{205C090E-4F59-0E49-83BF-C55DF1F1C965}" dt="2024-10-06T14:32:00.863" v="2406" actId="478"/>
          <ac:spMkLst>
            <pc:docMk/>
            <pc:sldMk cId="1215206269" sldId="291"/>
            <ac:spMk id="27" creationId="{6EB12628-F5CE-5974-6D7F-C6CB08FA52AE}"/>
          </ac:spMkLst>
        </pc:spChg>
        <pc:spChg chg="mod">
          <ac:chgData name="Aude Eleonore Lecrivain" userId="d017deb1-6311-443a-8198-973b0c6e91aa" providerId="ADAL" clId="{205C090E-4F59-0E49-83BF-C55DF1F1C965}" dt="2024-10-07T17:05:50.796" v="3694" actId="14100"/>
          <ac:spMkLst>
            <pc:docMk/>
            <pc:sldMk cId="1215206269" sldId="291"/>
            <ac:spMk id="27" creationId="{DAA1EB83-EE53-447C-64BD-6CCCAF605AB0}"/>
          </ac:spMkLst>
        </pc:spChg>
        <pc:spChg chg="mod">
          <ac:chgData name="Aude Eleonore Lecrivain" userId="d017deb1-6311-443a-8198-973b0c6e91aa" providerId="ADAL" clId="{205C090E-4F59-0E49-83BF-C55DF1F1C965}" dt="2024-10-06T14:34:23.641" v="2433" actId="1076"/>
          <ac:spMkLst>
            <pc:docMk/>
            <pc:sldMk cId="1215206269" sldId="291"/>
            <ac:spMk id="29" creationId="{54E6234F-5C69-DB70-DE74-653E65E265DC}"/>
          </ac:spMkLst>
        </pc:spChg>
        <pc:spChg chg="add mod topLvl">
          <ac:chgData name="Aude Eleonore Lecrivain" userId="d017deb1-6311-443a-8198-973b0c6e91aa" providerId="ADAL" clId="{205C090E-4F59-0E49-83BF-C55DF1F1C965}" dt="2024-10-04T16:12:44.485" v="1696" actId="164"/>
          <ac:spMkLst>
            <pc:docMk/>
            <pc:sldMk cId="1215206269" sldId="291"/>
            <ac:spMk id="30" creationId="{8AB29CB6-5117-F5E4-65D7-26C1D532741A}"/>
          </ac:spMkLst>
        </pc:spChg>
        <pc:spChg chg="add mod topLvl">
          <ac:chgData name="Aude Eleonore Lecrivain" userId="d017deb1-6311-443a-8198-973b0c6e91aa" providerId="ADAL" clId="{205C090E-4F59-0E49-83BF-C55DF1F1C965}" dt="2024-10-04T16:13:41.596" v="1704" actId="1037"/>
          <ac:spMkLst>
            <pc:docMk/>
            <pc:sldMk cId="1215206269" sldId="291"/>
            <ac:spMk id="31" creationId="{3991EA0A-CABD-BC65-48DE-CE7EA65ED4EC}"/>
          </ac:spMkLst>
        </pc:spChg>
        <pc:spChg chg="mod">
          <ac:chgData name="Aude Eleonore Lecrivain" userId="d017deb1-6311-443a-8198-973b0c6e91aa" providerId="ADAL" clId="{205C090E-4F59-0E49-83BF-C55DF1F1C965}" dt="2024-10-07T17:07:04.564" v="3732" actId="20577"/>
          <ac:spMkLst>
            <pc:docMk/>
            <pc:sldMk cId="1215206269" sldId="291"/>
            <ac:spMk id="32" creationId="{A4771FFD-1108-234F-8F25-06A874910F83}"/>
          </ac:spMkLst>
        </pc:spChg>
        <pc:spChg chg="mod">
          <ac:chgData name="Aude Eleonore Lecrivain" userId="d017deb1-6311-443a-8198-973b0c6e91aa" providerId="ADAL" clId="{205C090E-4F59-0E49-83BF-C55DF1F1C965}" dt="2024-10-07T17:07:12.166" v="3733" actId="692"/>
          <ac:spMkLst>
            <pc:docMk/>
            <pc:sldMk cId="1215206269" sldId="291"/>
            <ac:spMk id="33" creationId="{41D60341-000C-EDC1-4459-049EEF11D6F7}"/>
          </ac:spMkLst>
        </pc:spChg>
        <pc:spChg chg="add mod">
          <ac:chgData name="Aude Eleonore Lecrivain" userId="d017deb1-6311-443a-8198-973b0c6e91aa" providerId="ADAL" clId="{205C090E-4F59-0E49-83BF-C55DF1F1C965}" dt="2024-10-04T16:14:13.063" v="1709" actId="208"/>
          <ac:spMkLst>
            <pc:docMk/>
            <pc:sldMk cId="1215206269" sldId="291"/>
            <ac:spMk id="36" creationId="{05D16C5D-1425-11C3-2E85-3E132C877786}"/>
          </ac:spMkLst>
        </pc:spChg>
        <pc:spChg chg="add mod">
          <ac:chgData name="Aude Eleonore Lecrivain" userId="d017deb1-6311-443a-8198-973b0c6e91aa" providerId="ADAL" clId="{205C090E-4F59-0E49-83BF-C55DF1F1C965}" dt="2024-10-04T16:14:32.053" v="1712" actId="208"/>
          <ac:spMkLst>
            <pc:docMk/>
            <pc:sldMk cId="1215206269" sldId="291"/>
            <ac:spMk id="37" creationId="{59F3FDC5-D0A2-CDC4-EFE8-6F67D8152EC0}"/>
          </ac:spMkLst>
        </pc:spChg>
        <pc:spChg chg="add mod">
          <ac:chgData name="Aude Eleonore Lecrivain" userId="d017deb1-6311-443a-8198-973b0c6e91aa" providerId="ADAL" clId="{205C090E-4F59-0E49-83BF-C55DF1F1C965}" dt="2024-10-04T16:15:16.918" v="1717" actId="692"/>
          <ac:spMkLst>
            <pc:docMk/>
            <pc:sldMk cId="1215206269" sldId="291"/>
            <ac:spMk id="38" creationId="{2A139FF6-1B41-5A7A-20B0-2A11D850F4A4}"/>
          </ac:spMkLst>
        </pc:spChg>
        <pc:spChg chg="add del mod">
          <ac:chgData name="Aude Eleonore Lecrivain" userId="d017deb1-6311-443a-8198-973b0c6e91aa" providerId="ADAL" clId="{205C090E-4F59-0E49-83BF-C55DF1F1C965}" dt="2024-10-04T16:16:37.787" v="1731" actId="478"/>
          <ac:spMkLst>
            <pc:docMk/>
            <pc:sldMk cId="1215206269" sldId="291"/>
            <ac:spMk id="39" creationId="{2822D131-260F-594F-8599-C31A89F579E4}"/>
          </ac:spMkLst>
        </pc:spChg>
        <pc:spChg chg="mod">
          <ac:chgData name="Aude Eleonore Lecrivain" userId="d017deb1-6311-443a-8198-973b0c6e91aa" providerId="ADAL" clId="{205C090E-4F59-0E49-83BF-C55DF1F1C965}" dt="2024-10-04T16:16:34.708" v="1730" actId="1037"/>
          <ac:spMkLst>
            <pc:docMk/>
            <pc:sldMk cId="1215206269" sldId="291"/>
            <ac:spMk id="42" creationId="{B2C7D262-FD5C-6573-4E65-21DFF2280373}"/>
          </ac:spMkLst>
        </pc:spChg>
        <pc:spChg chg="mod">
          <ac:chgData name="Aude Eleonore Lecrivain" userId="d017deb1-6311-443a-8198-973b0c6e91aa" providerId="ADAL" clId="{205C090E-4F59-0E49-83BF-C55DF1F1C965}" dt="2024-10-07T17:07:40.313" v="3741" actId="20577"/>
          <ac:spMkLst>
            <pc:docMk/>
            <pc:sldMk cId="1215206269" sldId="291"/>
            <ac:spMk id="43" creationId="{D67E2662-4BC5-F767-0434-F73721AFE704}"/>
          </ac:spMkLst>
        </pc:spChg>
        <pc:spChg chg="mod">
          <ac:chgData name="Aude Eleonore Lecrivain" userId="d017deb1-6311-443a-8198-973b0c6e91aa" providerId="ADAL" clId="{205C090E-4F59-0E49-83BF-C55DF1F1C965}" dt="2024-10-07T17:07:47.388" v="3742" actId="692"/>
          <ac:spMkLst>
            <pc:docMk/>
            <pc:sldMk cId="1215206269" sldId="291"/>
            <ac:spMk id="45" creationId="{13097CBB-0577-413D-3712-1B91F6287390}"/>
          </ac:spMkLst>
        </pc:spChg>
        <pc:spChg chg="mod">
          <ac:chgData name="Aude Eleonore Lecrivain" userId="d017deb1-6311-443a-8198-973b0c6e91aa" providerId="ADAL" clId="{205C090E-4F59-0E49-83BF-C55DF1F1C965}" dt="2024-10-04T16:22:53.824" v="1800"/>
          <ac:spMkLst>
            <pc:docMk/>
            <pc:sldMk cId="1215206269" sldId="291"/>
            <ac:spMk id="47" creationId="{D394A189-AB4D-41D3-0E19-FE479DA751EA}"/>
          </ac:spMkLst>
        </pc:spChg>
        <pc:spChg chg="add mod">
          <ac:chgData name="Aude Eleonore Lecrivain" userId="d017deb1-6311-443a-8198-973b0c6e91aa" providerId="ADAL" clId="{205C090E-4F59-0E49-83BF-C55DF1F1C965}" dt="2024-10-07T17:05:28.160" v="3692" actId="14100"/>
          <ac:spMkLst>
            <pc:docMk/>
            <pc:sldMk cId="1215206269" sldId="291"/>
            <ac:spMk id="48" creationId="{D5E924E6-F328-96CE-21B7-9EFF48ED3165}"/>
          </ac:spMkLst>
        </pc:spChg>
        <pc:spChg chg="add mod">
          <ac:chgData name="Aude Eleonore Lecrivain" userId="d017deb1-6311-443a-8198-973b0c6e91aa" providerId="ADAL" clId="{205C090E-4F59-0E49-83BF-C55DF1F1C965}" dt="2024-10-04T16:24:19.050" v="1839" actId="692"/>
          <ac:spMkLst>
            <pc:docMk/>
            <pc:sldMk cId="1215206269" sldId="291"/>
            <ac:spMk id="49" creationId="{F41F47F8-8E24-3C6A-6BCC-803808F9F690}"/>
          </ac:spMkLst>
        </pc:spChg>
        <pc:spChg chg="add mod">
          <ac:chgData name="Aude Eleonore Lecrivain" userId="d017deb1-6311-443a-8198-973b0c6e91aa" providerId="ADAL" clId="{205C090E-4F59-0E49-83BF-C55DF1F1C965}" dt="2024-10-04T16:24:36.776" v="1843" actId="692"/>
          <ac:spMkLst>
            <pc:docMk/>
            <pc:sldMk cId="1215206269" sldId="291"/>
            <ac:spMk id="50" creationId="{418FA4E8-666B-8456-7B6D-7E14CCB0BDB6}"/>
          </ac:spMkLst>
        </pc:spChg>
        <pc:spChg chg="mod">
          <ac:chgData name="Aude Eleonore Lecrivain" userId="d017deb1-6311-443a-8198-973b0c6e91aa" providerId="ADAL" clId="{205C090E-4F59-0E49-83BF-C55DF1F1C965}" dt="2024-10-04T16:25:33.916" v="1846" actId="692"/>
          <ac:spMkLst>
            <pc:docMk/>
            <pc:sldMk cId="1215206269" sldId="291"/>
            <ac:spMk id="53" creationId="{0404B055-6640-F8A6-97CC-705794F49F88}"/>
          </ac:spMkLst>
        </pc:spChg>
        <pc:spChg chg="add mod">
          <ac:chgData name="Aude Eleonore Lecrivain" userId="d017deb1-6311-443a-8198-973b0c6e91aa" providerId="ADAL" clId="{205C090E-4F59-0E49-83BF-C55DF1F1C965}" dt="2024-10-04T16:28:20.468" v="1952" actId="692"/>
          <ac:spMkLst>
            <pc:docMk/>
            <pc:sldMk cId="1215206269" sldId="291"/>
            <ac:spMk id="143" creationId="{22CB1527-B782-79D3-7E2F-9F60FBBF4E37}"/>
          </ac:spMkLst>
        </pc:spChg>
        <pc:spChg chg="add mod">
          <ac:chgData name="Aude Eleonore Lecrivain" userId="d017deb1-6311-443a-8198-973b0c6e91aa" providerId="ADAL" clId="{205C090E-4F59-0E49-83BF-C55DF1F1C965}" dt="2024-10-04T16:29:58.001" v="1955" actId="692"/>
          <ac:spMkLst>
            <pc:docMk/>
            <pc:sldMk cId="1215206269" sldId="291"/>
            <ac:spMk id="144" creationId="{E419D6C3-B221-357E-A7E2-7C86EA32BEEA}"/>
          </ac:spMkLst>
        </pc:spChg>
        <pc:spChg chg="del mod">
          <ac:chgData name="Aude Eleonore Lecrivain" userId="d017deb1-6311-443a-8198-973b0c6e91aa" providerId="ADAL" clId="{205C090E-4F59-0E49-83BF-C55DF1F1C965}" dt="2024-10-07T17:07:29.635" v="3737" actId="478"/>
          <ac:spMkLst>
            <pc:docMk/>
            <pc:sldMk cId="1215206269" sldId="291"/>
            <ac:spMk id="147" creationId="{A6F285C0-D5D1-7898-1CB1-824CBC418654}"/>
          </ac:spMkLst>
        </pc:spChg>
        <pc:grpChg chg="add mod">
          <ac:chgData name="Aude Eleonore Lecrivain" userId="d017deb1-6311-443a-8198-973b0c6e91aa" providerId="ADAL" clId="{205C090E-4F59-0E49-83BF-C55DF1F1C965}" dt="2024-10-04T15:59:38.575" v="1453" actId="1036"/>
          <ac:grpSpMkLst>
            <pc:docMk/>
            <pc:sldMk cId="1215206269" sldId="291"/>
            <ac:grpSpMk id="3" creationId="{1BBB34B6-97E7-D79F-52AF-F0805F8C52C7}"/>
          </ac:grpSpMkLst>
        </pc:grpChg>
        <pc:grpChg chg="add topLvl">
          <ac:chgData name="Aude Eleonore Lecrivain" userId="d017deb1-6311-443a-8198-973b0c6e91aa" providerId="ADAL" clId="{205C090E-4F59-0E49-83BF-C55DF1F1C965}" dt="2024-10-04T16:12:44.485" v="1696" actId="164"/>
          <ac:grpSpMkLst>
            <pc:docMk/>
            <pc:sldMk cId="1215206269" sldId="291"/>
            <ac:grpSpMk id="4" creationId="{78BEAFBE-F779-7E70-23C2-07728881ABC6}"/>
          </ac:grpSpMkLst>
        </pc:grpChg>
        <pc:grpChg chg="add mod">
          <ac:chgData name="Aude Eleonore Lecrivain" userId="d017deb1-6311-443a-8198-973b0c6e91aa" providerId="ADAL" clId="{205C090E-4F59-0E49-83BF-C55DF1F1C965}" dt="2024-10-06T14:31:26.523" v="2404" actId="167"/>
          <ac:grpSpMkLst>
            <pc:docMk/>
            <pc:sldMk cId="1215206269" sldId="291"/>
            <ac:grpSpMk id="10" creationId="{7F981A42-132B-63A1-D9FB-0C4B7350A188}"/>
          </ac:grpSpMkLst>
        </pc:grpChg>
        <pc:grpChg chg="add mod">
          <ac:chgData name="Aude Eleonore Lecrivain" userId="d017deb1-6311-443a-8198-973b0c6e91aa" providerId="ADAL" clId="{205C090E-4F59-0E49-83BF-C55DF1F1C965}" dt="2024-10-07T17:04:12.327" v="3628" actId="1035"/>
          <ac:grpSpMkLst>
            <pc:docMk/>
            <pc:sldMk cId="1215206269" sldId="291"/>
            <ac:grpSpMk id="12" creationId="{0733336C-1CE1-AB4E-6D63-A50DD49D5085}"/>
          </ac:grpSpMkLst>
        </pc:grpChg>
        <pc:grpChg chg="del">
          <ac:chgData name="Aude Eleonore Lecrivain" userId="d017deb1-6311-443a-8198-973b0c6e91aa" providerId="ADAL" clId="{205C090E-4F59-0E49-83BF-C55DF1F1C965}" dt="2024-10-04T16:13:16.771" v="1701" actId="478"/>
          <ac:grpSpMkLst>
            <pc:docMk/>
            <pc:sldMk cId="1215206269" sldId="291"/>
            <ac:grpSpMk id="12" creationId="{501E0836-5BA6-D2D9-FBAD-8D629FC396D2}"/>
          </ac:grpSpMkLst>
        </pc:grpChg>
        <pc:grpChg chg="add mod">
          <ac:chgData name="Aude Eleonore Lecrivain" userId="d017deb1-6311-443a-8198-973b0c6e91aa" providerId="ADAL" clId="{205C090E-4F59-0E49-83BF-C55DF1F1C965}" dt="2024-10-07T17:04:48.584" v="3656" actId="1035"/>
          <ac:grpSpMkLst>
            <pc:docMk/>
            <pc:sldMk cId="1215206269" sldId="291"/>
            <ac:grpSpMk id="16" creationId="{BDC89DCB-3548-B710-D648-151280041BE2}"/>
          </ac:grpSpMkLst>
        </pc:grpChg>
        <pc:grpChg chg="add del mod">
          <ac:chgData name="Aude Eleonore Lecrivain" userId="d017deb1-6311-443a-8198-973b0c6e91aa" providerId="ADAL" clId="{205C090E-4F59-0E49-83BF-C55DF1F1C965}" dt="2024-10-04T16:10:14.554" v="1680" actId="165"/>
          <ac:grpSpMkLst>
            <pc:docMk/>
            <pc:sldMk cId="1215206269" sldId="291"/>
            <ac:grpSpMk id="23" creationId="{C6D6C145-30DD-8142-3550-4F2304CDB99F}"/>
          </ac:grpSpMkLst>
        </pc:grpChg>
        <pc:grpChg chg="add mod">
          <ac:chgData name="Aude Eleonore Lecrivain" userId="d017deb1-6311-443a-8198-973b0c6e91aa" providerId="ADAL" clId="{205C090E-4F59-0E49-83BF-C55DF1F1C965}" dt="2024-10-07T17:07:19.416" v="3735" actId="1076"/>
          <ac:grpSpMkLst>
            <pc:docMk/>
            <pc:sldMk cId="1215206269" sldId="291"/>
            <ac:grpSpMk id="28" creationId="{04E373A2-1440-7A3F-6C53-3573000D02AC}"/>
          </ac:grpSpMkLst>
        </pc:grpChg>
        <pc:grpChg chg="del">
          <ac:chgData name="Aude Eleonore Lecrivain" userId="d017deb1-6311-443a-8198-973b0c6e91aa" providerId="ADAL" clId="{205C090E-4F59-0E49-83BF-C55DF1F1C965}" dt="2024-10-04T16:12:52.155" v="1698" actId="478"/>
          <ac:grpSpMkLst>
            <pc:docMk/>
            <pc:sldMk cId="1215206269" sldId="291"/>
            <ac:grpSpMk id="28" creationId="{E58370A6-8595-0444-FA0C-1BA884548274}"/>
          </ac:grpSpMkLst>
        </pc:grpChg>
        <pc:grpChg chg="add del">
          <ac:chgData name="Aude Eleonore Lecrivain" userId="d017deb1-6311-443a-8198-973b0c6e91aa" providerId="ADAL" clId="{205C090E-4F59-0E49-83BF-C55DF1F1C965}" dt="2024-10-04T16:12:46.675" v="1697" actId="164"/>
          <ac:grpSpMkLst>
            <pc:docMk/>
            <pc:sldMk cId="1215206269" sldId="291"/>
            <ac:grpSpMk id="32" creationId="{5DCFC9E3-6FB0-032D-AA37-3C43D0252C41}"/>
          </ac:grpSpMkLst>
        </pc:grpChg>
        <pc:grpChg chg="add del">
          <ac:chgData name="Aude Eleonore Lecrivain" userId="d017deb1-6311-443a-8198-973b0c6e91aa" providerId="ADAL" clId="{205C090E-4F59-0E49-83BF-C55DF1F1C965}" dt="2024-10-04T16:12:44.485" v="1696" actId="164"/>
          <ac:grpSpMkLst>
            <pc:docMk/>
            <pc:sldMk cId="1215206269" sldId="291"/>
            <ac:grpSpMk id="33" creationId="{79F5F3FA-4967-CE2B-14A7-85D7AED3E7AC}"/>
          </ac:grpSpMkLst>
        </pc:grpChg>
        <pc:grpChg chg="add del mod">
          <ac:chgData name="Aude Eleonore Lecrivain" userId="d017deb1-6311-443a-8198-973b0c6e91aa" providerId="ADAL" clId="{205C090E-4F59-0E49-83BF-C55DF1F1C965}" dt="2024-10-07T17:03:21.899" v="3609" actId="478"/>
          <ac:grpSpMkLst>
            <pc:docMk/>
            <pc:sldMk cId="1215206269" sldId="291"/>
            <ac:grpSpMk id="34" creationId="{91CAF76B-690E-CD1D-F655-EF0CC87F4A17}"/>
          </ac:grpSpMkLst>
        </pc:grpChg>
        <pc:grpChg chg="add mod">
          <ac:chgData name="Aude Eleonore Lecrivain" userId="d017deb1-6311-443a-8198-973b0c6e91aa" providerId="ADAL" clId="{205C090E-4F59-0E49-83BF-C55DF1F1C965}" dt="2024-10-04T16:27:12.701" v="1896" actId="1076"/>
          <ac:grpSpMkLst>
            <pc:docMk/>
            <pc:sldMk cId="1215206269" sldId="291"/>
            <ac:grpSpMk id="35" creationId="{78C197F4-E367-77AD-B10E-6BDD84D7EA24}"/>
          </ac:grpSpMkLst>
        </pc:grpChg>
        <pc:grpChg chg="add mod">
          <ac:chgData name="Aude Eleonore Lecrivain" userId="d017deb1-6311-443a-8198-973b0c6e91aa" providerId="ADAL" clId="{205C090E-4F59-0E49-83BF-C55DF1F1C965}" dt="2024-10-07T17:07:38.447" v="3739" actId="1076"/>
          <ac:grpSpMkLst>
            <pc:docMk/>
            <pc:sldMk cId="1215206269" sldId="291"/>
            <ac:grpSpMk id="39" creationId="{8CB118DD-3A1F-7E4E-8B09-555A31920ABE}"/>
          </ac:grpSpMkLst>
        </pc:grpChg>
        <pc:grpChg chg="add del mod">
          <ac:chgData name="Aude Eleonore Lecrivain" userId="d017deb1-6311-443a-8198-973b0c6e91aa" providerId="ADAL" clId="{205C090E-4F59-0E49-83BF-C55DF1F1C965}" dt="2024-10-07T17:03:30.284" v="3612" actId="478"/>
          <ac:grpSpMkLst>
            <pc:docMk/>
            <pc:sldMk cId="1215206269" sldId="291"/>
            <ac:grpSpMk id="40" creationId="{4F591E69-DCF8-22CA-CE0A-A352037FC1E7}"/>
          </ac:grpSpMkLst>
        </pc:grpChg>
        <pc:grpChg chg="add del mod">
          <ac:chgData name="Aude Eleonore Lecrivain" userId="d017deb1-6311-443a-8198-973b0c6e91aa" providerId="ADAL" clId="{205C090E-4F59-0E49-83BF-C55DF1F1C965}" dt="2024-10-04T16:22:55.341" v="1801"/>
          <ac:grpSpMkLst>
            <pc:docMk/>
            <pc:sldMk cId="1215206269" sldId="291"/>
            <ac:grpSpMk id="45" creationId="{6493308E-E455-7892-A16D-E37DA783FDAE}"/>
          </ac:grpSpMkLst>
        </pc:grpChg>
        <pc:grpChg chg="add del mod">
          <ac:chgData name="Aude Eleonore Lecrivain" userId="d017deb1-6311-443a-8198-973b0c6e91aa" providerId="ADAL" clId="{205C090E-4F59-0E49-83BF-C55DF1F1C965}" dt="2024-10-07T17:07:14.299" v="3734" actId="478"/>
          <ac:grpSpMkLst>
            <pc:docMk/>
            <pc:sldMk cId="1215206269" sldId="291"/>
            <ac:grpSpMk id="51" creationId="{5C3ECD8C-F1D0-EE53-ECCB-698628CC45D7}"/>
          </ac:grpSpMkLst>
        </pc:grpChg>
        <pc:grpChg chg="add del mod">
          <ac:chgData name="Aude Eleonore Lecrivain" userId="d017deb1-6311-443a-8198-973b0c6e91aa" providerId="ADAL" clId="{205C090E-4F59-0E49-83BF-C55DF1F1C965}" dt="2024-10-07T17:07:25.645" v="3736" actId="478"/>
          <ac:grpSpMkLst>
            <pc:docMk/>
            <pc:sldMk cId="1215206269" sldId="291"/>
            <ac:grpSpMk id="145" creationId="{CD624C6E-C77E-354D-F1D4-2DCB857EF22F}"/>
          </ac:grpSpMkLst>
        </pc:grpChg>
        <pc:graphicFrameChg chg="del mod">
          <ac:chgData name="Aude Eleonore Lecrivain" userId="d017deb1-6311-443a-8198-973b0c6e91aa" providerId="ADAL" clId="{205C090E-4F59-0E49-83BF-C55DF1F1C965}" dt="2024-10-07T16:52:20.432" v="3452" actId="478"/>
          <ac:graphicFrameMkLst>
            <pc:docMk/>
            <pc:sldMk cId="1215206269" sldId="291"/>
            <ac:graphicFrameMk id="2" creationId="{F051C2B5-FB9C-BE70-B448-56556D948805}"/>
          </ac:graphicFrameMkLst>
        </pc:graphicFrameChg>
        <pc:picChg chg="mod modCrop">
          <ac:chgData name="Aude Eleonore Lecrivain" userId="d017deb1-6311-443a-8198-973b0c6e91aa" providerId="ADAL" clId="{205C090E-4F59-0E49-83BF-C55DF1F1C965}" dt="2024-10-06T14:31:55.249" v="2405" actId="732"/>
          <ac:picMkLst>
            <pc:docMk/>
            <pc:sldMk cId="1215206269" sldId="291"/>
            <ac:picMk id="5" creationId="{1E1BED73-5BC0-3415-425E-CF834715A739}"/>
          </ac:picMkLst>
        </pc:picChg>
        <pc:picChg chg="add del mod modCrop">
          <ac:chgData name="Aude Eleonore Lecrivain" userId="d017deb1-6311-443a-8198-973b0c6e91aa" providerId="ADAL" clId="{205C090E-4F59-0E49-83BF-C55DF1F1C965}" dt="2024-10-06T15:05:54.300" v="3129" actId="478"/>
          <ac:picMkLst>
            <pc:docMk/>
            <pc:sldMk cId="1215206269" sldId="291"/>
            <ac:picMk id="6" creationId="{582B737F-B825-6035-5C79-AEE1CC7E488C}"/>
          </ac:picMkLst>
        </pc:picChg>
        <pc:picChg chg="mod">
          <ac:chgData name="Aude Eleonore Lecrivain" userId="d017deb1-6311-443a-8198-973b0c6e91aa" providerId="ADAL" clId="{205C090E-4F59-0E49-83BF-C55DF1F1C965}" dt="2024-10-06T14:24:39.939" v="2332" actId="1037"/>
          <ac:picMkLst>
            <pc:docMk/>
            <pc:sldMk cId="1215206269" sldId="291"/>
            <ac:picMk id="15" creationId="{C6150DD0-6F5E-7A98-6CD5-1A4C12689FB4}"/>
          </ac:picMkLst>
        </pc:picChg>
        <pc:picChg chg="del">
          <ac:chgData name="Aude Eleonore Lecrivain" userId="d017deb1-6311-443a-8198-973b0c6e91aa" providerId="ADAL" clId="{205C090E-4F59-0E49-83BF-C55DF1F1C965}" dt="2024-10-04T16:17:01.987" v="1733" actId="478"/>
          <ac:picMkLst>
            <pc:docMk/>
            <pc:sldMk cId="1215206269" sldId="291"/>
            <ac:picMk id="19" creationId="{E4EB27DE-7BEB-B6E4-AAD6-26E76379BD76}"/>
          </ac:picMkLst>
        </pc:picChg>
        <pc:picChg chg="mod topLvl modCrop">
          <ac:chgData name="Aude Eleonore Lecrivain" userId="d017deb1-6311-443a-8198-973b0c6e91aa" providerId="ADAL" clId="{205C090E-4F59-0E49-83BF-C55DF1F1C965}" dt="2024-10-04T16:12:46.675" v="1697" actId="164"/>
          <ac:picMkLst>
            <pc:docMk/>
            <pc:sldMk cId="1215206269" sldId="291"/>
            <ac:picMk id="24" creationId="{48355BB0-8E5E-AF47-1708-7CB034A19975}"/>
          </ac:picMkLst>
        </pc:picChg>
        <pc:picChg chg="mod modCrop">
          <ac:chgData name="Aude Eleonore Lecrivain" userId="d017deb1-6311-443a-8198-973b0c6e91aa" providerId="ADAL" clId="{205C090E-4F59-0E49-83BF-C55DF1F1C965}" dt="2024-10-04T16:16:25.880" v="1727" actId="18131"/>
          <ac:picMkLst>
            <pc:docMk/>
            <pc:sldMk cId="1215206269" sldId="291"/>
            <ac:picMk id="41" creationId="{96D3640C-369C-C493-F385-9A0CFC5CAEA6}"/>
          </ac:picMkLst>
        </pc:picChg>
        <pc:picChg chg="add mod">
          <ac:chgData name="Aude Eleonore Lecrivain" userId="d017deb1-6311-443a-8198-973b0c6e91aa" providerId="ADAL" clId="{205C090E-4F59-0E49-83BF-C55DF1F1C965}" dt="2024-10-07T17:05:33.821" v="3693" actId="14100"/>
          <ac:picMkLst>
            <pc:docMk/>
            <pc:sldMk cId="1215206269" sldId="291"/>
            <ac:picMk id="44" creationId="{C8FACCF4-4C65-E590-B63F-B8B4C809828A}"/>
          </ac:picMkLst>
        </pc:picChg>
        <pc:picChg chg="mod">
          <ac:chgData name="Aude Eleonore Lecrivain" userId="d017deb1-6311-443a-8198-973b0c6e91aa" providerId="ADAL" clId="{205C090E-4F59-0E49-83BF-C55DF1F1C965}" dt="2024-10-04T16:22:53.824" v="1800"/>
          <ac:picMkLst>
            <pc:docMk/>
            <pc:sldMk cId="1215206269" sldId="291"/>
            <ac:picMk id="46" creationId="{0D7D0A54-818A-E74F-285A-74EBC39B6580}"/>
          </ac:picMkLst>
        </pc:picChg>
        <pc:picChg chg="mod modCrop">
          <ac:chgData name="Aude Eleonore Lecrivain" userId="d017deb1-6311-443a-8198-973b0c6e91aa" providerId="ADAL" clId="{205C090E-4F59-0E49-83BF-C55DF1F1C965}" dt="2024-10-04T16:26:02.601" v="1857" actId="1037"/>
          <ac:picMkLst>
            <pc:docMk/>
            <pc:sldMk cId="1215206269" sldId="291"/>
            <ac:picMk id="52" creationId="{C1EF42E8-BCB1-806E-2B4A-B4064D634708}"/>
          </ac:picMkLst>
        </pc:picChg>
        <pc:picChg chg="del mod modCrop">
          <ac:chgData name="Aude Eleonore Lecrivain" userId="d017deb1-6311-443a-8198-973b0c6e91aa" providerId="ADAL" clId="{205C090E-4F59-0E49-83BF-C55DF1F1C965}" dt="2024-10-07T17:07:25.645" v="3736" actId="478"/>
          <ac:picMkLst>
            <pc:docMk/>
            <pc:sldMk cId="1215206269" sldId="291"/>
            <ac:picMk id="146" creationId="{CF9117A8-F314-710B-463B-4C7F775C677B}"/>
          </ac:picMkLst>
        </pc:picChg>
        <pc:cxnChg chg="add del mod">
          <ac:chgData name="Aude Eleonore Lecrivain" userId="d017deb1-6311-443a-8198-973b0c6e91aa" providerId="ADAL" clId="{205C090E-4F59-0E49-83BF-C55DF1F1C965}" dt="2024-10-07T17:03:39.846" v="3613" actId="478"/>
          <ac:cxnSpMkLst>
            <pc:docMk/>
            <pc:sldMk cId="1215206269" sldId="291"/>
            <ac:cxnSpMk id="11" creationId="{57AA405C-104D-6B3E-2067-826F4DD057E3}"/>
          </ac:cxnSpMkLst>
        </pc:cxnChg>
        <pc:cxnChg chg="add del mod">
          <ac:chgData name="Aude Eleonore Lecrivain" userId="d017deb1-6311-443a-8198-973b0c6e91aa" providerId="ADAL" clId="{205C090E-4F59-0E49-83BF-C55DF1F1C965}" dt="2024-10-07T17:03:39.846" v="3613" actId="478"/>
          <ac:cxnSpMkLst>
            <pc:docMk/>
            <pc:sldMk cId="1215206269" sldId="291"/>
            <ac:cxnSpMk id="14" creationId="{E98C992F-5B6C-F91E-0CE4-24AA7141DD21}"/>
          </ac:cxnSpMkLst>
        </pc:cxnChg>
        <pc:cxnChg chg="add del mod">
          <ac:chgData name="Aude Eleonore Lecrivain" userId="d017deb1-6311-443a-8198-973b0c6e91aa" providerId="ADAL" clId="{205C090E-4F59-0E49-83BF-C55DF1F1C965}" dt="2024-10-07T17:03:39.846" v="3613" actId="478"/>
          <ac:cxnSpMkLst>
            <pc:docMk/>
            <pc:sldMk cId="1215206269" sldId="291"/>
            <ac:cxnSpMk id="18" creationId="{34CACF9F-C16B-5EAB-6586-A60BF6DA3D1E}"/>
          </ac:cxnSpMkLst>
        </pc:cxnChg>
        <pc:cxnChg chg="mod">
          <ac:chgData name="Aude Eleonore Lecrivain" userId="d017deb1-6311-443a-8198-973b0c6e91aa" providerId="ADAL" clId="{205C090E-4F59-0E49-83BF-C55DF1F1C965}" dt="2024-10-07T17:08:47.356" v="3747" actId="552"/>
          <ac:cxnSpMkLst>
            <pc:docMk/>
            <pc:sldMk cId="1215206269" sldId="291"/>
            <ac:cxnSpMk id="19" creationId="{2675D424-D48C-F844-E3BD-E17A6335CA60}"/>
          </ac:cxnSpMkLst>
        </pc:cxnChg>
        <pc:cxnChg chg="add del mod">
          <ac:chgData name="Aude Eleonore Lecrivain" userId="d017deb1-6311-443a-8198-973b0c6e91aa" providerId="ADAL" clId="{205C090E-4F59-0E49-83BF-C55DF1F1C965}" dt="2024-10-07T17:03:39.846" v="3613" actId="478"/>
          <ac:cxnSpMkLst>
            <pc:docMk/>
            <pc:sldMk cId="1215206269" sldId="291"/>
            <ac:cxnSpMk id="20" creationId="{DA7D1FEC-049A-A24D-22EF-87F03CA47734}"/>
          </ac:cxnSpMkLst>
        </pc:cxnChg>
        <pc:cxnChg chg="mod">
          <ac:chgData name="Aude Eleonore Lecrivain" userId="d017deb1-6311-443a-8198-973b0c6e91aa" providerId="ADAL" clId="{205C090E-4F59-0E49-83BF-C55DF1F1C965}" dt="2024-10-07T17:08:47.356" v="3747" actId="552"/>
          <ac:cxnSpMkLst>
            <pc:docMk/>
            <pc:sldMk cId="1215206269" sldId="291"/>
            <ac:cxnSpMk id="21" creationId="{C5ECCF6C-427E-D724-07C2-C52B6CD38120}"/>
          </ac:cxnSpMkLst>
        </pc:cxnChg>
        <pc:cxnChg chg="add del mod">
          <ac:chgData name="Aude Eleonore Lecrivain" userId="d017deb1-6311-443a-8198-973b0c6e91aa" providerId="ADAL" clId="{205C090E-4F59-0E49-83BF-C55DF1F1C965}" dt="2024-10-04T16:08:13.655" v="1621" actId="478"/>
          <ac:cxnSpMkLst>
            <pc:docMk/>
            <pc:sldMk cId="1215206269" sldId="291"/>
            <ac:cxnSpMk id="21" creationId="{FC56B5C5-784D-007F-42B7-439856CE27FF}"/>
          </ac:cxnSpMkLst>
        </pc:cxnChg>
        <pc:cxnChg chg="add del mod">
          <ac:chgData name="Aude Eleonore Lecrivain" userId="d017deb1-6311-443a-8198-973b0c6e91aa" providerId="ADAL" clId="{205C090E-4F59-0E49-83BF-C55DF1F1C965}" dt="2024-10-07T17:03:39.846" v="3613" actId="478"/>
          <ac:cxnSpMkLst>
            <pc:docMk/>
            <pc:sldMk cId="1215206269" sldId="291"/>
            <ac:cxnSpMk id="22" creationId="{4FD094F3-5EE4-CF6A-D517-50507BFDBEC2}"/>
          </ac:cxnSpMkLst>
        </pc:cxnChg>
        <pc:cxnChg chg="mod">
          <ac:chgData name="Aude Eleonore Lecrivain" userId="d017deb1-6311-443a-8198-973b0c6e91aa" providerId="ADAL" clId="{205C090E-4F59-0E49-83BF-C55DF1F1C965}" dt="2024-10-07T17:08:47.356" v="3747" actId="552"/>
          <ac:cxnSpMkLst>
            <pc:docMk/>
            <pc:sldMk cId="1215206269" sldId="291"/>
            <ac:cxnSpMk id="23" creationId="{B3FEEF8D-BCC5-4E46-9694-958A068C561D}"/>
          </ac:cxnSpMkLst>
        </pc:cxnChg>
        <pc:cxnChg chg="mod">
          <ac:chgData name="Aude Eleonore Lecrivain" userId="d017deb1-6311-443a-8198-973b0c6e91aa" providerId="ADAL" clId="{205C090E-4F59-0E49-83BF-C55DF1F1C965}" dt="2024-10-07T17:08:47.356" v="3747" actId="552"/>
          <ac:cxnSpMkLst>
            <pc:docMk/>
            <pc:sldMk cId="1215206269" sldId="291"/>
            <ac:cxnSpMk id="25" creationId="{B8A613C1-1A42-BC12-F0E3-37640E18F59E}"/>
          </ac:cxnSpMkLst>
        </pc:cxnChg>
        <pc:cxnChg chg="mod">
          <ac:chgData name="Aude Eleonore Lecrivain" userId="d017deb1-6311-443a-8198-973b0c6e91aa" providerId="ADAL" clId="{205C090E-4F59-0E49-83BF-C55DF1F1C965}" dt="2024-10-07T17:08:55.605" v="3748" actId="14100"/>
          <ac:cxnSpMkLst>
            <pc:docMk/>
            <pc:sldMk cId="1215206269" sldId="291"/>
            <ac:cxnSpMk id="26" creationId="{3120F009-EBC8-0DD2-B506-8553A83EDB4F}"/>
          </ac:cxnSpMkLst>
        </pc:cxnChg>
      </pc:sldChg>
      <pc:sldChg chg="addSp delSp modSp add mod modNotesTx">
        <pc:chgData name="Aude Eleonore Lecrivain" userId="d017deb1-6311-443a-8198-973b0c6e91aa" providerId="ADAL" clId="{205C090E-4F59-0E49-83BF-C55DF1F1C965}" dt="2024-10-07T16:53:27.753" v="3504" actId="1035"/>
        <pc:sldMkLst>
          <pc:docMk/>
          <pc:sldMk cId="2909054790" sldId="297"/>
        </pc:sldMkLst>
        <pc:spChg chg="add mod">
          <ac:chgData name="Aude Eleonore Lecrivain" userId="d017deb1-6311-443a-8198-973b0c6e91aa" providerId="ADAL" clId="{205C090E-4F59-0E49-83BF-C55DF1F1C965}" dt="2024-10-07T16:52:08.011" v="3449"/>
          <ac:spMkLst>
            <pc:docMk/>
            <pc:sldMk cId="2909054790" sldId="297"/>
            <ac:spMk id="3" creationId="{CF03C171-0F94-2B7A-C6FA-7CDC79B519DA}"/>
          </ac:spMkLst>
        </pc:spChg>
        <pc:spChg chg="mod topLvl">
          <ac:chgData name="Aude Eleonore Lecrivain" userId="d017deb1-6311-443a-8198-973b0c6e91aa" providerId="ADAL" clId="{205C090E-4F59-0E49-83BF-C55DF1F1C965}" dt="2024-10-06T14:29:28.944" v="2391" actId="14100"/>
          <ac:spMkLst>
            <pc:docMk/>
            <pc:sldMk cId="2909054790" sldId="297"/>
            <ac:spMk id="4" creationId="{B90045B8-B72E-5066-B04A-A6190035C512}"/>
          </ac:spMkLst>
        </pc:spChg>
        <pc:spChg chg="del mod topLvl">
          <ac:chgData name="Aude Eleonore Lecrivain" userId="d017deb1-6311-443a-8198-973b0c6e91aa" providerId="ADAL" clId="{205C090E-4F59-0E49-83BF-C55DF1F1C965}" dt="2024-10-06T14:29:02.628" v="2385" actId="478"/>
          <ac:spMkLst>
            <pc:docMk/>
            <pc:sldMk cId="2909054790" sldId="297"/>
            <ac:spMk id="6" creationId="{1D6D7A72-AD74-9E70-DFC4-4EA902F1AD12}"/>
          </ac:spMkLst>
        </pc:spChg>
        <pc:spChg chg="add mod">
          <ac:chgData name="Aude Eleonore Lecrivain" userId="d017deb1-6311-443a-8198-973b0c6e91aa" providerId="ADAL" clId="{205C090E-4F59-0E49-83BF-C55DF1F1C965}" dt="2024-10-06T14:29:42.976" v="2396" actId="14100"/>
          <ac:spMkLst>
            <pc:docMk/>
            <pc:sldMk cId="2909054790" sldId="297"/>
            <ac:spMk id="7" creationId="{EA5C737F-B57D-02D3-31EE-40C17F6339DC}"/>
          </ac:spMkLst>
        </pc:spChg>
        <pc:spChg chg="mod">
          <ac:chgData name="Aude Eleonore Lecrivain" userId="d017deb1-6311-443a-8198-973b0c6e91aa" providerId="ADAL" clId="{205C090E-4F59-0E49-83BF-C55DF1F1C965}" dt="2024-10-06T14:30:26.799" v="2400" actId="166"/>
          <ac:spMkLst>
            <pc:docMk/>
            <pc:sldMk cId="2909054790" sldId="297"/>
            <ac:spMk id="13" creationId="{8B21DEF1-4CD1-6F2C-0B34-E9D5E2E1DE71}"/>
          </ac:spMkLst>
        </pc:spChg>
        <pc:spChg chg="mod">
          <ac:chgData name="Aude Eleonore Lecrivain" userId="d017deb1-6311-443a-8198-973b0c6e91aa" providerId="ADAL" clId="{205C090E-4F59-0E49-83BF-C55DF1F1C965}" dt="2024-10-07T16:53:27.753" v="3504" actId="1035"/>
          <ac:spMkLst>
            <pc:docMk/>
            <pc:sldMk cId="2909054790" sldId="297"/>
            <ac:spMk id="16" creationId="{9F93BC1B-6392-0F7C-15CE-5B52CF37B183}"/>
          </ac:spMkLst>
        </pc:spChg>
        <pc:spChg chg="mod">
          <ac:chgData name="Aude Eleonore Lecrivain" userId="d017deb1-6311-443a-8198-973b0c6e91aa" providerId="ADAL" clId="{205C090E-4F59-0E49-83BF-C55DF1F1C965}" dt="2024-10-07T16:53:27.753" v="3504" actId="1035"/>
          <ac:spMkLst>
            <pc:docMk/>
            <pc:sldMk cId="2909054790" sldId="297"/>
            <ac:spMk id="17" creationId="{34DB4793-7B6C-C6A8-DE07-EB363F96D446}"/>
          </ac:spMkLst>
        </pc:spChg>
        <pc:grpChg chg="add del mod">
          <ac:chgData name="Aude Eleonore Lecrivain" userId="d017deb1-6311-443a-8198-973b0c6e91aa" providerId="ADAL" clId="{205C090E-4F59-0E49-83BF-C55DF1F1C965}" dt="2024-10-06T14:29:02.628" v="2385" actId="478"/>
          <ac:grpSpMkLst>
            <pc:docMk/>
            <pc:sldMk cId="2909054790" sldId="297"/>
            <ac:grpSpMk id="3" creationId="{E5A8A5CB-78ED-9E71-A338-CA30533EB24B}"/>
          </ac:grpSpMkLst>
        </pc:grpChg>
        <pc:grpChg chg="add">
          <ac:chgData name="Aude Eleonore Lecrivain" userId="d017deb1-6311-443a-8198-973b0c6e91aa" providerId="ADAL" clId="{205C090E-4F59-0E49-83BF-C55DF1F1C965}" dt="2024-10-06T14:29:55.863" v="2397" actId="164"/>
          <ac:grpSpMkLst>
            <pc:docMk/>
            <pc:sldMk cId="2909054790" sldId="297"/>
            <ac:grpSpMk id="8" creationId="{66A1538A-6CF1-C062-1C5A-E39853A6BD43}"/>
          </ac:grpSpMkLst>
        </pc:grpChg>
        <pc:grpChg chg="add mod">
          <ac:chgData name="Aude Eleonore Lecrivain" userId="d017deb1-6311-443a-8198-973b0c6e91aa" providerId="ADAL" clId="{205C090E-4F59-0E49-83BF-C55DF1F1C965}" dt="2024-10-07T16:53:27.753" v="3504" actId="1035"/>
          <ac:grpSpMkLst>
            <pc:docMk/>
            <pc:sldMk cId="2909054790" sldId="297"/>
            <ac:grpSpMk id="10" creationId="{4BA415A8-AADA-6737-1975-E22629CF39B7}"/>
          </ac:grpSpMkLst>
        </pc:grpChg>
        <pc:graphicFrameChg chg="del">
          <ac:chgData name="Aude Eleonore Lecrivain" userId="d017deb1-6311-443a-8198-973b0c6e91aa" providerId="ADAL" clId="{205C090E-4F59-0E49-83BF-C55DF1F1C965}" dt="2024-10-07T16:52:07.062" v="3448" actId="478"/>
          <ac:graphicFrameMkLst>
            <pc:docMk/>
            <pc:sldMk cId="2909054790" sldId="297"/>
            <ac:graphicFrameMk id="2" creationId="{F051C2B5-FB9C-BE70-B448-56556D948805}"/>
          </ac:graphicFrameMkLst>
        </pc:graphicFrameChg>
        <pc:picChg chg="mod">
          <ac:chgData name="Aude Eleonore Lecrivain" userId="d017deb1-6311-443a-8198-973b0c6e91aa" providerId="ADAL" clId="{205C090E-4F59-0E49-83BF-C55DF1F1C965}" dt="2024-10-06T14:30:04.008" v="2398" actId="167"/>
          <ac:picMkLst>
            <pc:docMk/>
            <pc:sldMk cId="2909054790" sldId="297"/>
            <ac:picMk id="5" creationId="{1E1BED73-5BC0-3415-425E-CF834715A739}"/>
          </ac:picMkLst>
        </pc:picChg>
        <pc:picChg chg="mod">
          <ac:chgData name="Aude Eleonore Lecrivain" userId="d017deb1-6311-443a-8198-973b0c6e91aa" providerId="ADAL" clId="{205C090E-4F59-0E49-83BF-C55DF1F1C965}" dt="2024-10-07T16:53:27.753" v="3504" actId="1035"/>
          <ac:picMkLst>
            <pc:docMk/>
            <pc:sldMk cId="2909054790" sldId="297"/>
            <ac:picMk id="19" creationId="{E4EB27DE-7BEB-B6E4-AAD6-26E76379BD76}"/>
          </ac:picMkLst>
        </pc:picChg>
      </pc:sldChg>
      <pc:sldChg chg="addSp delSp modSp add mod modNotesTx">
        <pc:chgData name="Aude Eleonore Lecrivain" userId="d017deb1-6311-443a-8198-973b0c6e91aa" providerId="ADAL" clId="{205C090E-4F59-0E49-83BF-C55DF1F1C965}" dt="2024-10-07T16:52:27.315" v="3455"/>
        <pc:sldMkLst>
          <pc:docMk/>
          <pc:sldMk cId="538111733" sldId="298"/>
        </pc:sldMkLst>
        <pc:spChg chg="add mod">
          <ac:chgData name="Aude Eleonore Lecrivain" userId="d017deb1-6311-443a-8198-973b0c6e91aa" providerId="ADAL" clId="{205C090E-4F59-0E49-83BF-C55DF1F1C965}" dt="2024-10-07T16:52:27.315" v="3455"/>
          <ac:spMkLst>
            <pc:docMk/>
            <pc:sldMk cId="538111733" sldId="298"/>
            <ac:spMk id="3" creationId="{EB867891-FE64-C4D8-BFB9-75D5177455C3}"/>
          </ac:spMkLst>
        </pc:spChg>
        <pc:spChg chg="add mod">
          <ac:chgData name="Aude Eleonore Lecrivain" userId="d017deb1-6311-443a-8198-973b0c6e91aa" providerId="ADAL" clId="{205C090E-4F59-0E49-83BF-C55DF1F1C965}" dt="2024-10-06T15:03:27.785" v="3108" actId="14100"/>
          <ac:spMkLst>
            <pc:docMk/>
            <pc:sldMk cId="538111733" sldId="298"/>
            <ac:spMk id="7" creationId="{49BD43CD-3BDC-41E3-D04E-3576D622D02A}"/>
          </ac:spMkLst>
        </pc:spChg>
        <pc:spChg chg="del">
          <ac:chgData name="Aude Eleonore Lecrivain" userId="d017deb1-6311-443a-8198-973b0c6e91aa" providerId="ADAL" clId="{205C090E-4F59-0E49-83BF-C55DF1F1C965}" dt="2024-10-06T14:58:50.778" v="3087" actId="478"/>
          <ac:spMkLst>
            <pc:docMk/>
            <pc:sldMk cId="538111733" sldId="298"/>
            <ac:spMk id="13" creationId="{8B21DEF1-4CD1-6F2C-0B34-E9D5E2E1DE71}"/>
          </ac:spMkLst>
        </pc:spChg>
        <pc:spChg chg="del">
          <ac:chgData name="Aude Eleonore Lecrivain" userId="d017deb1-6311-443a-8198-973b0c6e91aa" providerId="ADAL" clId="{205C090E-4F59-0E49-83BF-C55DF1F1C965}" dt="2024-10-06T14:58:47.450" v="3085" actId="478"/>
          <ac:spMkLst>
            <pc:docMk/>
            <pc:sldMk cId="538111733" sldId="298"/>
            <ac:spMk id="14" creationId="{E2BBF1B3-77D5-A8C8-31DE-A28A334AF811}"/>
          </ac:spMkLst>
        </pc:spChg>
        <pc:graphicFrameChg chg="del">
          <ac:chgData name="Aude Eleonore Lecrivain" userId="d017deb1-6311-443a-8198-973b0c6e91aa" providerId="ADAL" clId="{205C090E-4F59-0E49-83BF-C55DF1F1C965}" dt="2024-10-07T16:52:26.437" v="3454" actId="478"/>
          <ac:graphicFrameMkLst>
            <pc:docMk/>
            <pc:sldMk cId="538111733" sldId="298"/>
            <ac:graphicFrameMk id="2" creationId="{F051C2B5-FB9C-BE70-B448-56556D948805}"/>
          </ac:graphicFrameMkLst>
        </pc:graphicFrameChg>
        <pc:picChg chg="add del mod">
          <ac:chgData name="Aude Eleonore Lecrivain" userId="d017deb1-6311-443a-8198-973b0c6e91aa" providerId="ADAL" clId="{205C090E-4F59-0E49-83BF-C55DF1F1C965}" dt="2024-10-06T15:02:33.336" v="3103" actId="478"/>
          <ac:picMkLst>
            <pc:docMk/>
            <pc:sldMk cId="538111733" sldId="298"/>
            <ac:picMk id="4" creationId="{5AAC720C-8D32-E58E-BA0F-CDA5E0361F18}"/>
          </ac:picMkLst>
        </pc:picChg>
        <pc:picChg chg="add mod">
          <ac:chgData name="Aude Eleonore Lecrivain" userId="d017deb1-6311-443a-8198-973b0c6e91aa" providerId="ADAL" clId="{205C090E-4F59-0E49-83BF-C55DF1F1C965}" dt="2024-10-06T15:02:44.103" v="3104"/>
          <ac:picMkLst>
            <pc:docMk/>
            <pc:sldMk cId="538111733" sldId="298"/>
            <ac:picMk id="6" creationId="{C3A3174F-06E0-0711-1F4C-73166BF27945}"/>
          </ac:picMkLst>
        </pc:picChg>
        <pc:picChg chg="del">
          <ac:chgData name="Aude Eleonore Lecrivain" userId="d017deb1-6311-443a-8198-973b0c6e91aa" providerId="ADAL" clId="{205C090E-4F59-0E49-83BF-C55DF1F1C965}" dt="2024-10-06T14:58:48.917" v="3086" actId="478"/>
          <ac:picMkLst>
            <pc:docMk/>
            <pc:sldMk cId="538111733" sldId="298"/>
            <ac:picMk id="15" creationId="{C6150DD0-6F5E-7A98-6CD5-1A4C12689FB4}"/>
          </ac:picMkLst>
        </pc:picChg>
        <pc:cxnChg chg="add mod">
          <ac:chgData name="Aude Eleonore Lecrivain" userId="d017deb1-6311-443a-8198-973b0c6e91aa" providerId="ADAL" clId="{205C090E-4F59-0E49-83BF-C55DF1F1C965}" dt="2024-10-06T15:04:01.625" v="3114" actId="1582"/>
          <ac:cxnSpMkLst>
            <pc:docMk/>
            <pc:sldMk cId="538111733" sldId="298"/>
            <ac:cxnSpMk id="10" creationId="{B730E7A7-F4FF-B1FE-54FF-71CD14F866FB}"/>
          </ac:cxnSpMkLst>
        </pc:cxnChg>
      </pc:sldChg>
      <pc:sldChg chg="addSp delSp modSp add mod modNotesTx">
        <pc:chgData name="Aude Eleonore Lecrivain" userId="d017deb1-6311-443a-8198-973b0c6e91aa" providerId="ADAL" clId="{205C090E-4F59-0E49-83BF-C55DF1F1C965}" dt="2024-10-07T17:08:12.270" v="3746" actId="478"/>
        <pc:sldMkLst>
          <pc:docMk/>
          <pc:sldMk cId="3093766724" sldId="300"/>
        </pc:sldMkLst>
        <pc:spChg chg="mod">
          <ac:chgData name="Aude Eleonore Lecrivain" userId="d017deb1-6311-443a-8198-973b0c6e91aa" providerId="ADAL" clId="{205C090E-4F59-0E49-83BF-C55DF1F1C965}" dt="2024-10-07T16:58:25.673" v="3566" actId="255"/>
          <ac:spMkLst>
            <pc:docMk/>
            <pc:sldMk cId="3093766724" sldId="300"/>
            <ac:spMk id="7" creationId="{C7311F43-C794-6598-A8C1-E16FD3CE2870}"/>
          </ac:spMkLst>
        </pc:spChg>
        <pc:spChg chg="del">
          <ac:chgData name="Aude Eleonore Lecrivain" userId="d017deb1-6311-443a-8198-973b0c6e91aa" providerId="ADAL" clId="{205C090E-4F59-0E49-83BF-C55DF1F1C965}" dt="2024-10-06T15:05:23.827" v="3123" actId="478"/>
          <ac:spMkLst>
            <pc:docMk/>
            <pc:sldMk cId="3093766724" sldId="300"/>
            <ac:spMk id="8" creationId="{7FAE697A-A8E4-4D9C-D8C7-F42139DF4192}"/>
          </ac:spMkLst>
        </pc:spChg>
        <pc:spChg chg="mod topLvl">
          <ac:chgData name="Aude Eleonore Lecrivain" userId="d017deb1-6311-443a-8198-973b0c6e91aa" providerId="ADAL" clId="{205C090E-4F59-0E49-83BF-C55DF1F1C965}" dt="2024-10-07T16:55:15.620" v="3533" actId="1076"/>
          <ac:spMkLst>
            <pc:docMk/>
            <pc:sldMk cId="3093766724" sldId="300"/>
            <ac:spMk id="11" creationId="{D0DFF448-EBC2-0AFE-F0FF-2E3C46262B31}"/>
          </ac:spMkLst>
        </pc:spChg>
        <pc:spChg chg="add mod">
          <ac:chgData name="Aude Eleonore Lecrivain" userId="d017deb1-6311-443a-8198-973b0c6e91aa" providerId="ADAL" clId="{205C090E-4F59-0E49-83BF-C55DF1F1C965}" dt="2024-10-07T16:55:05.793" v="3532" actId="403"/>
          <ac:spMkLst>
            <pc:docMk/>
            <pc:sldMk cId="3093766724" sldId="300"/>
            <ac:spMk id="14" creationId="{8E64EB5A-0BF6-0DED-9D6E-D1DEFFFB14BB}"/>
          </ac:spMkLst>
        </pc:spChg>
        <pc:spChg chg="add mod">
          <ac:chgData name="Aude Eleonore Lecrivain" userId="d017deb1-6311-443a-8198-973b0c6e91aa" providerId="ADAL" clId="{205C090E-4F59-0E49-83BF-C55DF1F1C965}" dt="2024-10-07T16:51:24.998" v="3443" actId="20577"/>
          <ac:spMkLst>
            <pc:docMk/>
            <pc:sldMk cId="3093766724" sldId="300"/>
            <ac:spMk id="17" creationId="{BC3C90BB-460B-3547-DB2F-642CA2810740}"/>
          </ac:spMkLst>
        </pc:spChg>
        <pc:spChg chg="del">
          <ac:chgData name="Aude Eleonore Lecrivain" userId="d017deb1-6311-443a-8198-973b0c6e91aa" providerId="ADAL" clId="{205C090E-4F59-0E49-83BF-C55DF1F1C965}" dt="2024-10-06T15:05:21.012" v="3122" actId="478"/>
          <ac:spMkLst>
            <pc:docMk/>
            <pc:sldMk cId="3093766724" sldId="300"/>
            <ac:spMk id="48" creationId="{D5E924E6-F328-96CE-21B7-9EFF48ED3165}"/>
          </ac:spMkLst>
        </pc:spChg>
        <pc:spChg chg="del">
          <ac:chgData name="Aude Eleonore Lecrivain" userId="d017deb1-6311-443a-8198-973b0c6e91aa" providerId="ADAL" clId="{205C090E-4F59-0E49-83BF-C55DF1F1C965}" dt="2024-10-07T17:08:09.360" v="3745" actId="478"/>
          <ac:spMkLst>
            <pc:docMk/>
            <pc:sldMk cId="3093766724" sldId="300"/>
            <ac:spMk id="147" creationId="{A6F285C0-D5D1-7898-1CB1-824CBC418654}"/>
          </ac:spMkLst>
        </pc:spChg>
        <pc:grpChg chg="add del mod">
          <ac:chgData name="Aude Eleonore Lecrivain" userId="d017deb1-6311-443a-8198-973b0c6e91aa" providerId="ADAL" clId="{205C090E-4F59-0E49-83BF-C55DF1F1C965}" dt="2024-10-07T16:46:43.346" v="3416" actId="478"/>
          <ac:grpSpMkLst>
            <pc:docMk/>
            <pc:sldMk cId="3093766724" sldId="300"/>
            <ac:grpSpMk id="6" creationId="{E686EEE9-61CF-3F55-A75C-CFC9538357CE}"/>
          </ac:grpSpMkLst>
        </pc:grpChg>
        <pc:grpChg chg="mod">
          <ac:chgData name="Aude Eleonore Lecrivain" userId="d017deb1-6311-443a-8198-973b0c6e91aa" providerId="ADAL" clId="{205C090E-4F59-0E49-83BF-C55DF1F1C965}" dt="2024-10-07T16:53:37.930" v="3515" actId="1035"/>
          <ac:grpSpMkLst>
            <pc:docMk/>
            <pc:sldMk cId="3093766724" sldId="300"/>
            <ac:grpSpMk id="12" creationId="{0733336C-1CE1-AB4E-6D63-A50DD49D5085}"/>
          </ac:grpSpMkLst>
        </pc:grpChg>
        <pc:grpChg chg="add mod">
          <ac:chgData name="Aude Eleonore Lecrivain" userId="d017deb1-6311-443a-8198-973b0c6e91aa" providerId="ADAL" clId="{205C090E-4F59-0E49-83BF-C55DF1F1C965}" dt="2024-10-07T16:58:32.290" v="3567" actId="1076"/>
          <ac:grpSpMkLst>
            <pc:docMk/>
            <pc:sldMk cId="3093766724" sldId="300"/>
            <ac:grpSpMk id="16" creationId="{13C42604-8A4E-A934-4ED8-C63928F62CAE}"/>
          </ac:grpSpMkLst>
        </pc:grpChg>
        <pc:grpChg chg="add">
          <ac:chgData name="Aude Eleonore Lecrivain" userId="d017deb1-6311-443a-8198-973b0c6e91aa" providerId="ADAL" clId="{205C090E-4F59-0E49-83BF-C55DF1F1C965}" dt="2024-10-07T16:58:38.604" v="3568" actId="164"/>
          <ac:grpSpMkLst>
            <pc:docMk/>
            <pc:sldMk cId="3093766724" sldId="300"/>
            <ac:grpSpMk id="18" creationId="{20946991-8205-6276-1BD4-5FDAFE2C6577}"/>
          </ac:grpSpMkLst>
        </pc:grpChg>
        <pc:grpChg chg="add del mod">
          <ac:chgData name="Aude Eleonore Lecrivain" userId="d017deb1-6311-443a-8198-973b0c6e91aa" providerId="ADAL" clId="{205C090E-4F59-0E49-83BF-C55DF1F1C965}" dt="2024-10-07T16:47:34.071" v="3424" actId="478"/>
          <ac:grpSpMkLst>
            <pc:docMk/>
            <pc:sldMk cId="3093766724" sldId="300"/>
            <ac:grpSpMk id="34" creationId="{91CAF76B-690E-CD1D-F655-EF0CC87F4A17}"/>
          </ac:grpSpMkLst>
        </pc:grpChg>
        <pc:grpChg chg="del">
          <ac:chgData name="Aude Eleonore Lecrivain" userId="d017deb1-6311-443a-8198-973b0c6e91aa" providerId="ADAL" clId="{205C090E-4F59-0E49-83BF-C55DF1F1C965}" dt="2024-10-06T15:05:27.115" v="3124" actId="478"/>
          <ac:grpSpMkLst>
            <pc:docMk/>
            <pc:sldMk cId="3093766724" sldId="300"/>
            <ac:grpSpMk id="40" creationId="{4F591E69-DCF8-22CA-CE0A-A352037FC1E7}"/>
          </ac:grpSpMkLst>
        </pc:grpChg>
        <pc:grpChg chg="del">
          <ac:chgData name="Aude Eleonore Lecrivain" userId="d017deb1-6311-443a-8198-973b0c6e91aa" providerId="ADAL" clId="{205C090E-4F59-0E49-83BF-C55DF1F1C965}" dt="2024-10-06T15:05:21.012" v="3122" actId="478"/>
          <ac:grpSpMkLst>
            <pc:docMk/>
            <pc:sldMk cId="3093766724" sldId="300"/>
            <ac:grpSpMk id="51" creationId="{5C3ECD8C-F1D0-EE53-ECCB-698628CC45D7}"/>
          </ac:grpSpMkLst>
        </pc:grpChg>
        <pc:grpChg chg="del">
          <ac:chgData name="Aude Eleonore Lecrivain" userId="d017deb1-6311-443a-8198-973b0c6e91aa" providerId="ADAL" clId="{205C090E-4F59-0E49-83BF-C55DF1F1C965}" dt="2024-10-07T17:08:09.360" v="3745" actId="478"/>
          <ac:grpSpMkLst>
            <pc:docMk/>
            <pc:sldMk cId="3093766724" sldId="300"/>
            <ac:grpSpMk id="145" creationId="{CD624C6E-C77E-354D-F1D4-2DCB857EF22F}"/>
          </ac:grpSpMkLst>
        </pc:grpChg>
        <pc:graphicFrameChg chg="del">
          <ac:chgData name="Aude Eleonore Lecrivain" userId="d017deb1-6311-443a-8198-973b0c6e91aa" providerId="ADAL" clId="{205C090E-4F59-0E49-83BF-C55DF1F1C965}" dt="2024-10-07T16:50:51.155" v="3431" actId="478"/>
          <ac:graphicFrameMkLst>
            <pc:docMk/>
            <pc:sldMk cId="3093766724" sldId="300"/>
            <ac:graphicFrameMk id="2" creationId="{F051C2B5-FB9C-BE70-B448-56556D948805}"/>
          </ac:graphicFrameMkLst>
        </pc:graphicFrameChg>
        <pc:picChg chg="del">
          <ac:chgData name="Aude Eleonore Lecrivain" userId="d017deb1-6311-443a-8198-973b0c6e91aa" providerId="ADAL" clId="{205C090E-4F59-0E49-83BF-C55DF1F1C965}" dt="2024-10-06T15:05:31.523" v="3125" actId="478"/>
          <ac:picMkLst>
            <pc:docMk/>
            <pc:sldMk cId="3093766724" sldId="300"/>
            <ac:picMk id="6" creationId="{582B737F-B825-6035-5C79-AEE1CC7E488C}"/>
          </ac:picMkLst>
        </pc:picChg>
        <pc:picChg chg="del mod topLvl">
          <ac:chgData name="Aude Eleonore Lecrivain" userId="d017deb1-6311-443a-8198-973b0c6e91aa" providerId="ADAL" clId="{205C090E-4F59-0E49-83BF-C55DF1F1C965}" dt="2024-10-07T16:46:43.346" v="3416" actId="478"/>
          <ac:picMkLst>
            <pc:docMk/>
            <pc:sldMk cId="3093766724" sldId="300"/>
            <ac:picMk id="8" creationId="{BEE87785-9697-4E0A-480A-D9E8FE46A705}"/>
          </ac:picMkLst>
        </pc:picChg>
        <pc:picChg chg="del">
          <ac:chgData name="Aude Eleonore Lecrivain" userId="d017deb1-6311-443a-8198-973b0c6e91aa" providerId="ADAL" clId="{205C090E-4F59-0E49-83BF-C55DF1F1C965}" dt="2024-10-06T15:05:21.012" v="3122" actId="478"/>
          <ac:picMkLst>
            <pc:docMk/>
            <pc:sldMk cId="3093766724" sldId="300"/>
            <ac:picMk id="44" creationId="{C8FACCF4-4C65-E590-B63F-B8B4C809828A}"/>
          </ac:picMkLst>
        </pc:picChg>
        <pc:picChg chg="del">
          <ac:chgData name="Aude Eleonore Lecrivain" userId="d017deb1-6311-443a-8198-973b0c6e91aa" providerId="ADAL" clId="{205C090E-4F59-0E49-83BF-C55DF1F1C965}" dt="2024-10-07T17:08:12.270" v="3746" actId="478"/>
          <ac:picMkLst>
            <pc:docMk/>
            <pc:sldMk cId="3093766724" sldId="300"/>
            <ac:picMk id="146" creationId="{CF9117A8-F314-710B-463B-4C7F775C677B}"/>
          </ac:picMkLst>
        </pc:picChg>
        <pc:cxnChg chg="del">
          <ac:chgData name="Aude Eleonore Lecrivain" userId="d017deb1-6311-443a-8198-973b0c6e91aa" providerId="ADAL" clId="{205C090E-4F59-0E49-83BF-C55DF1F1C965}" dt="2024-10-06T15:05:21.012" v="3122" actId="478"/>
          <ac:cxnSpMkLst>
            <pc:docMk/>
            <pc:sldMk cId="3093766724" sldId="300"/>
            <ac:cxnSpMk id="11" creationId="{57AA405C-104D-6B3E-2067-826F4DD057E3}"/>
          </ac:cxnSpMkLst>
        </pc:cxnChg>
        <pc:cxnChg chg="del">
          <ac:chgData name="Aude Eleonore Lecrivain" userId="d017deb1-6311-443a-8198-973b0c6e91aa" providerId="ADAL" clId="{205C090E-4F59-0E49-83BF-C55DF1F1C965}" dt="2024-10-06T15:05:21.012" v="3122" actId="478"/>
          <ac:cxnSpMkLst>
            <pc:docMk/>
            <pc:sldMk cId="3093766724" sldId="300"/>
            <ac:cxnSpMk id="14" creationId="{E98C992F-5B6C-F91E-0CE4-24AA7141DD21}"/>
          </ac:cxnSpMkLst>
        </pc:cxnChg>
        <pc:cxnChg chg="del">
          <ac:chgData name="Aude Eleonore Lecrivain" userId="d017deb1-6311-443a-8198-973b0c6e91aa" providerId="ADAL" clId="{205C090E-4F59-0E49-83BF-C55DF1F1C965}" dt="2024-10-06T15:05:21.012" v="3122" actId="478"/>
          <ac:cxnSpMkLst>
            <pc:docMk/>
            <pc:sldMk cId="3093766724" sldId="300"/>
            <ac:cxnSpMk id="18" creationId="{34CACF9F-C16B-5EAB-6586-A60BF6DA3D1E}"/>
          </ac:cxnSpMkLst>
        </pc:cxnChg>
        <pc:cxnChg chg="del">
          <ac:chgData name="Aude Eleonore Lecrivain" userId="d017deb1-6311-443a-8198-973b0c6e91aa" providerId="ADAL" clId="{205C090E-4F59-0E49-83BF-C55DF1F1C965}" dt="2024-10-06T15:05:21.012" v="3122" actId="478"/>
          <ac:cxnSpMkLst>
            <pc:docMk/>
            <pc:sldMk cId="3093766724" sldId="300"/>
            <ac:cxnSpMk id="20" creationId="{DA7D1FEC-049A-A24D-22EF-87F03CA47734}"/>
          </ac:cxnSpMkLst>
        </pc:cxnChg>
        <pc:cxnChg chg="del">
          <ac:chgData name="Aude Eleonore Lecrivain" userId="d017deb1-6311-443a-8198-973b0c6e91aa" providerId="ADAL" clId="{205C090E-4F59-0E49-83BF-C55DF1F1C965}" dt="2024-10-06T15:05:21.012" v="3122" actId="478"/>
          <ac:cxnSpMkLst>
            <pc:docMk/>
            <pc:sldMk cId="3093766724" sldId="300"/>
            <ac:cxnSpMk id="22" creationId="{4FD094F3-5EE4-CF6A-D517-50507BFDBEC2}"/>
          </ac:cxnSpMkLst>
        </pc:cxnChg>
      </pc:sldChg>
      <pc:sldChg chg="addSp delSp modSp add mod modNotesTx">
        <pc:chgData name="Aude Eleonore Lecrivain" userId="d017deb1-6311-443a-8198-973b0c6e91aa" providerId="ADAL" clId="{205C090E-4F59-0E49-83BF-C55DF1F1C965}" dt="2024-10-07T17:08:00.792" v="3744" actId="478"/>
        <pc:sldMkLst>
          <pc:docMk/>
          <pc:sldMk cId="4092304606" sldId="301"/>
        </pc:sldMkLst>
        <pc:spChg chg="add mod">
          <ac:chgData name="Aude Eleonore Lecrivain" userId="d017deb1-6311-443a-8198-973b0c6e91aa" providerId="ADAL" clId="{205C090E-4F59-0E49-83BF-C55DF1F1C965}" dt="2024-10-07T16:52:14.232" v="3451"/>
          <ac:spMkLst>
            <pc:docMk/>
            <pc:sldMk cId="4092304606" sldId="301"/>
            <ac:spMk id="6" creationId="{7614DED0-3D57-7DF8-63CE-CDEC273BDE7E}"/>
          </ac:spMkLst>
        </pc:spChg>
        <pc:spChg chg="del mod">
          <ac:chgData name="Aude Eleonore Lecrivain" userId="d017deb1-6311-443a-8198-973b0c6e91aa" providerId="ADAL" clId="{205C090E-4F59-0E49-83BF-C55DF1F1C965}" dt="2024-10-07T16:56:18.846" v="3537" actId="478"/>
          <ac:spMkLst>
            <pc:docMk/>
            <pc:sldMk cId="4092304606" sldId="301"/>
            <ac:spMk id="7" creationId="{C7311F43-C794-6598-A8C1-E16FD3CE2870}"/>
          </ac:spMkLst>
        </pc:spChg>
        <pc:spChg chg="mod">
          <ac:chgData name="Aude Eleonore Lecrivain" userId="d017deb1-6311-443a-8198-973b0c6e91aa" providerId="ADAL" clId="{205C090E-4F59-0E49-83BF-C55DF1F1C965}" dt="2024-10-07T16:59:40.880" v="3576" actId="20577"/>
          <ac:spMkLst>
            <pc:docMk/>
            <pc:sldMk cId="4092304606" sldId="301"/>
            <ac:spMk id="8" creationId="{7FAE697A-A8E4-4D9C-D8C7-F42139DF4192}"/>
          </ac:spMkLst>
        </pc:spChg>
        <pc:spChg chg="add del mod">
          <ac:chgData name="Aude Eleonore Lecrivain" userId="d017deb1-6311-443a-8198-973b0c6e91aa" providerId="ADAL" clId="{205C090E-4F59-0E49-83BF-C55DF1F1C965}" dt="2024-10-07T16:58:46.974" v="3569" actId="478"/>
          <ac:spMkLst>
            <pc:docMk/>
            <pc:sldMk cId="4092304606" sldId="301"/>
            <ac:spMk id="16" creationId="{4EB4E14B-9968-45E9-842F-4C46D3995B74}"/>
          </ac:spMkLst>
        </pc:spChg>
        <pc:spChg chg="mod">
          <ac:chgData name="Aude Eleonore Lecrivain" userId="d017deb1-6311-443a-8198-973b0c6e91aa" providerId="ADAL" clId="{205C090E-4F59-0E49-83BF-C55DF1F1C965}" dt="2024-10-07T16:56:12.783" v="3535"/>
          <ac:spMkLst>
            <pc:docMk/>
            <pc:sldMk cId="4092304606" sldId="301"/>
            <ac:spMk id="19" creationId="{5DF647B0-5B84-E036-D905-3FED7340F09E}"/>
          </ac:spMkLst>
        </pc:spChg>
        <pc:spChg chg="mod">
          <ac:chgData name="Aude Eleonore Lecrivain" userId="d017deb1-6311-443a-8198-973b0c6e91aa" providerId="ADAL" clId="{205C090E-4F59-0E49-83BF-C55DF1F1C965}" dt="2024-10-07T16:56:12.783" v="3535"/>
          <ac:spMkLst>
            <pc:docMk/>
            <pc:sldMk cId="4092304606" sldId="301"/>
            <ac:spMk id="21" creationId="{1BF96032-B06A-0709-950C-A789FC65DC60}"/>
          </ac:spMkLst>
        </pc:spChg>
        <pc:spChg chg="mod topLvl">
          <ac:chgData name="Aude Eleonore Lecrivain" userId="d017deb1-6311-443a-8198-973b0c6e91aa" providerId="ADAL" clId="{205C090E-4F59-0E49-83BF-C55DF1F1C965}" dt="2024-10-07T17:02:14.525" v="3606" actId="12"/>
          <ac:spMkLst>
            <pc:docMk/>
            <pc:sldMk cId="4092304606" sldId="301"/>
            <ac:spMk id="25" creationId="{2ED80A0D-6B27-7838-C67D-513173F22082}"/>
          </ac:spMkLst>
        </pc:spChg>
        <pc:spChg chg="del mod">
          <ac:chgData name="Aude Eleonore Lecrivain" userId="d017deb1-6311-443a-8198-973b0c6e91aa" providerId="ADAL" clId="{205C090E-4F59-0E49-83BF-C55DF1F1C965}" dt="2024-10-07T16:59:27.764" v="3574" actId="478"/>
          <ac:spMkLst>
            <pc:docMk/>
            <pc:sldMk cId="4092304606" sldId="301"/>
            <ac:spMk id="27" creationId="{1E12B235-CEAD-8693-77D8-7EE1438EC421}"/>
          </ac:spMkLst>
        </pc:spChg>
        <pc:spChg chg="del mod topLvl">
          <ac:chgData name="Aude Eleonore Lecrivain" userId="d017deb1-6311-443a-8198-973b0c6e91aa" providerId="ADAL" clId="{205C090E-4F59-0E49-83BF-C55DF1F1C965}" dt="2024-10-07T16:59:31.018" v="3575" actId="478"/>
          <ac:spMkLst>
            <pc:docMk/>
            <pc:sldMk cId="4092304606" sldId="301"/>
            <ac:spMk id="28" creationId="{25E5E663-1F46-460B-F9EC-5482CA83D9C2}"/>
          </ac:spMkLst>
        </pc:spChg>
        <pc:spChg chg="add del mod">
          <ac:chgData name="Aude Eleonore Lecrivain" userId="d017deb1-6311-443a-8198-973b0c6e91aa" providerId="ADAL" clId="{205C090E-4F59-0E49-83BF-C55DF1F1C965}" dt="2024-10-07T17:01:26.224" v="3598" actId="478"/>
          <ac:spMkLst>
            <pc:docMk/>
            <pc:sldMk cId="4092304606" sldId="301"/>
            <ac:spMk id="32" creationId="{A18F9EEA-C5C4-1B20-032B-65BC3E3A79A1}"/>
          </ac:spMkLst>
        </pc:spChg>
        <pc:spChg chg="add mod">
          <ac:chgData name="Aude Eleonore Lecrivain" userId="d017deb1-6311-443a-8198-973b0c6e91aa" providerId="ADAL" clId="{205C090E-4F59-0E49-83BF-C55DF1F1C965}" dt="2024-10-07T17:01:30.995" v="3600" actId="20577"/>
          <ac:spMkLst>
            <pc:docMk/>
            <pc:sldMk cId="4092304606" sldId="301"/>
            <ac:spMk id="33" creationId="{EC42F102-319C-43CD-D526-89C14EFA2E50}"/>
          </ac:spMkLst>
        </pc:spChg>
        <pc:spChg chg="add mod">
          <ac:chgData name="Aude Eleonore Lecrivain" userId="d017deb1-6311-443a-8198-973b0c6e91aa" providerId="ADAL" clId="{205C090E-4F59-0E49-83BF-C55DF1F1C965}" dt="2024-10-07T17:01:36.700" v="3601" actId="692"/>
          <ac:spMkLst>
            <pc:docMk/>
            <pc:sldMk cId="4092304606" sldId="301"/>
            <ac:spMk id="39" creationId="{A7A29B4E-F6E7-8D2A-8706-748EB06B4944}"/>
          </ac:spMkLst>
        </pc:spChg>
        <pc:spChg chg="del">
          <ac:chgData name="Aude Eleonore Lecrivain" userId="d017deb1-6311-443a-8198-973b0c6e91aa" providerId="ADAL" clId="{205C090E-4F59-0E49-83BF-C55DF1F1C965}" dt="2024-10-06T15:06:50.021" v="3186" actId="478"/>
          <ac:spMkLst>
            <pc:docMk/>
            <pc:sldMk cId="4092304606" sldId="301"/>
            <ac:spMk id="48" creationId="{D5E924E6-F328-96CE-21B7-9EFF48ED3165}"/>
          </ac:spMkLst>
        </pc:spChg>
        <pc:spChg chg="del">
          <ac:chgData name="Aude Eleonore Lecrivain" userId="d017deb1-6311-443a-8198-973b0c6e91aa" providerId="ADAL" clId="{205C090E-4F59-0E49-83BF-C55DF1F1C965}" dt="2024-10-07T17:08:00.792" v="3744" actId="478"/>
          <ac:spMkLst>
            <pc:docMk/>
            <pc:sldMk cId="4092304606" sldId="301"/>
            <ac:spMk id="147" creationId="{A6F285C0-D5D1-7898-1CB1-824CBC418654}"/>
          </ac:spMkLst>
        </pc:spChg>
        <pc:grpChg chg="mod">
          <ac:chgData name="Aude Eleonore Lecrivain" userId="d017deb1-6311-443a-8198-973b0c6e91aa" providerId="ADAL" clId="{205C090E-4F59-0E49-83BF-C55DF1F1C965}" dt="2024-10-07T17:04:20.966" v="3631" actId="1035"/>
          <ac:grpSpMkLst>
            <pc:docMk/>
            <pc:sldMk cId="4092304606" sldId="301"/>
            <ac:grpSpMk id="12" creationId="{0733336C-1CE1-AB4E-6D63-A50DD49D5085}"/>
          </ac:grpSpMkLst>
        </pc:grpChg>
        <pc:grpChg chg="add del mod">
          <ac:chgData name="Aude Eleonore Lecrivain" userId="d017deb1-6311-443a-8198-973b0c6e91aa" providerId="ADAL" clId="{205C090E-4F59-0E49-83BF-C55DF1F1C965}" dt="2024-10-07T16:58:46.974" v="3569" actId="478"/>
          <ac:grpSpMkLst>
            <pc:docMk/>
            <pc:sldMk cId="4092304606" sldId="301"/>
            <ac:grpSpMk id="17" creationId="{A13FC5DF-42EC-6E73-6288-0B31564B9BD4}"/>
          </ac:grpSpMkLst>
        </pc:grpChg>
        <pc:grpChg chg="add del mod">
          <ac:chgData name="Aude Eleonore Lecrivain" userId="d017deb1-6311-443a-8198-973b0c6e91aa" providerId="ADAL" clId="{205C090E-4F59-0E49-83BF-C55DF1F1C965}" dt="2024-10-07T16:59:31.018" v="3575" actId="478"/>
          <ac:grpSpMkLst>
            <pc:docMk/>
            <pc:sldMk cId="4092304606" sldId="301"/>
            <ac:grpSpMk id="23" creationId="{6E79A8AE-E886-058B-000C-9C9ED9D00878}"/>
          </ac:grpSpMkLst>
        </pc:grpChg>
        <pc:grpChg chg="del mod">
          <ac:chgData name="Aude Eleonore Lecrivain" userId="d017deb1-6311-443a-8198-973b0c6e91aa" providerId="ADAL" clId="{205C090E-4F59-0E49-83BF-C55DF1F1C965}" dt="2024-10-07T16:59:27.764" v="3574" actId="478"/>
          <ac:grpSpMkLst>
            <pc:docMk/>
            <pc:sldMk cId="4092304606" sldId="301"/>
            <ac:grpSpMk id="26" creationId="{A50E29CC-438F-0832-0D43-33F082E2F9E9}"/>
          </ac:grpSpMkLst>
        </pc:grpChg>
        <pc:grpChg chg="del mod">
          <ac:chgData name="Aude Eleonore Lecrivain" userId="d017deb1-6311-443a-8198-973b0c6e91aa" providerId="ADAL" clId="{205C090E-4F59-0E49-83BF-C55DF1F1C965}" dt="2024-10-07T16:56:22.460" v="3538" actId="478"/>
          <ac:grpSpMkLst>
            <pc:docMk/>
            <pc:sldMk cId="4092304606" sldId="301"/>
            <ac:grpSpMk id="34" creationId="{91CAF76B-690E-CD1D-F655-EF0CC87F4A17}"/>
          </ac:grpSpMkLst>
        </pc:grpChg>
        <pc:grpChg chg="del mod">
          <ac:chgData name="Aude Eleonore Lecrivain" userId="d017deb1-6311-443a-8198-973b0c6e91aa" providerId="ADAL" clId="{205C090E-4F59-0E49-83BF-C55DF1F1C965}" dt="2024-10-07T17:00:46.617" v="3595" actId="478"/>
          <ac:grpSpMkLst>
            <pc:docMk/>
            <pc:sldMk cId="4092304606" sldId="301"/>
            <ac:grpSpMk id="40" creationId="{4F591E69-DCF8-22CA-CE0A-A352037FC1E7}"/>
          </ac:grpSpMkLst>
        </pc:grpChg>
        <pc:grpChg chg="add mod">
          <ac:chgData name="Aude Eleonore Lecrivain" userId="d017deb1-6311-443a-8198-973b0c6e91aa" providerId="ADAL" clId="{205C090E-4F59-0E49-83BF-C55DF1F1C965}" dt="2024-10-07T17:04:32.472" v="3641" actId="1038"/>
          <ac:grpSpMkLst>
            <pc:docMk/>
            <pc:sldMk cId="4092304606" sldId="301"/>
            <ac:grpSpMk id="43" creationId="{300AEBAF-0F8A-9843-16ED-A8E415022827}"/>
          </ac:grpSpMkLst>
        </pc:grpChg>
        <pc:grpChg chg="add mod">
          <ac:chgData name="Aude Eleonore Lecrivain" userId="d017deb1-6311-443a-8198-973b0c6e91aa" providerId="ADAL" clId="{205C090E-4F59-0E49-83BF-C55DF1F1C965}" dt="2024-10-07T17:04:32.472" v="3641" actId="1038"/>
          <ac:grpSpMkLst>
            <pc:docMk/>
            <pc:sldMk cId="4092304606" sldId="301"/>
            <ac:grpSpMk id="44" creationId="{EE39491A-0B83-6DBF-3334-084CDBE1EEFF}"/>
          </ac:grpSpMkLst>
        </pc:grpChg>
        <pc:grpChg chg="del">
          <ac:chgData name="Aude Eleonore Lecrivain" userId="d017deb1-6311-443a-8198-973b0c6e91aa" providerId="ADAL" clId="{205C090E-4F59-0E49-83BF-C55DF1F1C965}" dt="2024-10-06T15:06:50.021" v="3186" actId="478"/>
          <ac:grpSpMkLst>
            <pc:docMk/>
            <pc:sldMk cId="4092304606" sldId="301"/>
            <ac:grpSpMk id="51" creationId="{5C3ECD8C-F1D0-EE53-ECCB-698628CC45D7}"/>
          </ac:grpSpMkLst>
        </pc:grpChg>
        <pc:grpChg chg="del">
          <ac:chgData name="Aude Eleonore Lecrivain" userId="d017deb1-6311-443a-8198-973b0c6e91aa" providerId="ADAL" clId="{205C090E-4F59-0E49-83BF-C55DF1F1C965}" dt="2024-10-07T17:07:58.287" v="3743" actId="478"/>
          <ac:grpSpMkLst>
            <pc:docMk/>
            <pc:sldMk cId="4092304606" sldId="301"/>
            <ac:grpSpMk id="145" creationId="{CD624C6E-C77E-354D-F1D4-2DCB857EF22F}"/>
          </ac:grpSpMkLst>
        </pc:grpChg>
        <pc:graphicFrameChg chg="del">
          <ac:chgData name="Aude Eleonore Lecrivain" userId="d017deb1-6311-443a-8198-973b0c6e91aa" providerId="ADAL" clId="{205C090E-4F59-0E49-83BF-C55DF1F1C965}" dt="2024-10-07T16:52:13.407" v="3450" actId="478"/>
          <ac:graphicFrameMkLst>
            <pc:docMk/>
            <pc:sldMk cId="4092304606" sldId="301"/>
            <ac:graphicFrameMk id="2" creationId="{F051C2B5-FB9C-BE70-B448-56556D948805}"/>
          </ac:graphicFrameMkLst>
        </pc:graphicFrameChg>
        <pc:picChg chg="del">
          <ac:chgData name="Aude Eleonore Lecrivain" userId="d017deb1-6311-443a-8198-973b0c6e91aa" providerId="ADAL" clId="{205C090E-4F59-0E49-83BF-C55DF1F1C965}" dt="2024-10-06T15:06:50.021" v="3186" actId="478"/>
          <ac:picMkLst>
            <pc:docMk/>
            <pc:sldMk cId="4092304606" sldId="301"/>
            <ac:picMk id="44" creationId="{C8FACCF4-4C65-E590-B63F-B8B4C809828A}"/>
          </ac:picMkLst>
        </pc:picChg>
        <pc:picChg chg="del">
          <ac:chgData name="Aude Eleonore Lecrivain" userId="d017deb1-6311-443a-8198-973b0c6e91aa" providerId="ADAL" clId="{205C090E-4F59-0E49-83BF-C55DF1F1C965}" dt="2024-10-07T17:07:58.287" v="3743" actId="478"/>
          <ac:picMkLst>
            <pc:docMk/>
            <pc:sldMk cId="4092304606" sldId="301"/>
            <ac:picMk id="146" creationId="{CF9117A8-F314-710B-463B-4C7F775C677B}"/>
          </ac:picMkLst>
        </pc:picChg>
        <pc:cxnChg chg="mod">
          <ac:chgData name="Aude Eleonore Lecrivain" userId="d017deb1-6311-443a-8198-973b0c6e91aa" providerId="ADAL" clId="{205C090E-4F59-0E49-83BF-C55DF1F1C965}" dt="2024-10-07T17:00:21.438" v="3594" actId="1036"/>
          <ac:cxnSpMkLst>
            <pc:docMk/>
            <pc:sldMk cId="4092304606" sldId="301"/>
            <ac:cxnSpMk id="11" creationId="{57AA405C-104D-6B3E-2067-826F4DD057E3}"/>
          </ac:cxnSpMkLst>
        </pc:cxnChg>
        <pc:cxnChg chg="mod">
          <ac:chgData name="Aude Eleonore Lecrivain" userId="d017deb1-6311-443a-8198-973b0c6e91aa" providerId="ADAL" clId="{205C090E-4F59-0E49-83BF-C55DF1F1C965}" dt="2024-10-07T17:00:17.991" v="3590" actId="1036"/>
          <ac:cxnSpMkLst>
            <pc:docMk/>
            <pc:sldMk cId="4092304606" sldId="301"/>
            <ac:cxnSpMk id="14" creationId="{E98C992F-5B6C-F91E-0CE4-24AA7141DD21}"/>
          </ac:cxnSpMkLst>
        </pc:cxnChg>
        <pc:cxnChg chg="mod">
          <ac:chgData name="Aude Eleonore Lecrivain" userId="d017deb1-6311-443a-8198-973b0c6e91aa" providerId="ADAL" clId="{205C090E-4F59-0E49-83BF-C55DF1F1C965}" dt="2024-10-07T17:00:13" v="3584" actId="1035"/>
          <ac:cxnSpMkLst>
            <pc:docMk/>
            <pc:sldMk cId="4092304606" sldId="301"/>
            <ac:cxnSpMk id="18" creationId="{34CACF9F-C16B-5EAB-6586-A60BF6DA3D1E}"/>
          </ac:cxnSpMkLst>
        </pc:cxnChg>
        <pc:cxnChg chg="mod">
          <ac:chgData name="Aude Eleonore Lecrivain" userId="d017deb1-6311-443a-8198-973b0c6e91aa" providerId="ADAL" clId="{205C090E-4F59-0E49-83BF-C55DF1F1C965}" dt="2024-10-07T17:00:07.453" v="3579" actId="1076"/>
          <ac:cxnSpMkLst>
            <pc:docMk/>
            <pc:sldMk cId="4092304606" sldId="301"/>
            <ac:cxnSpMk id="20" creationId="{DA7D1FEC-049A-A24D-22EF-87F03CA47734}"/>
          </ac:cxnSpMkLst>
        </pc:cxnChg>
        <pc:cxnChg chg="mod">
          <ac:chgData name="Aude Eleonore Lecrivain" userId="d017deb1-6311-443a-8198-973b0c6e91aa" providerId="ADAL" clId="{205C090E-4F59-0E49-83BF-C55DF1F1C965}" dt="2024-10-06T15:07:06.808" v="3232" actId="1038"/>
          <ac:cxnSpMkLst>
            <pc:docMk/>
            <pc:sldMk cId="4092304606" sldId="301"/>
            <ac:cxnSpMk id="22" creationId="{4FD094F3-5EE4-CF6A-D517-50507BFDBEC2}"/>
          </ac:cxnSpMkLst>
        </pc:cxnChg>
      </pc:sldChg>
    </pc:docChg>
  </pc:docChgLst>
  <pc:docChgLst>
    <pc:chgData name="Julia Schmidt" userId="f39fb5c5-7d99-4cc2-9d41-6ee214517e12" providerId="ADAL" clId="{7A6B5163-A3AC-4271-B774-52F1160A92D2}"/>
    <pc:docChg chg="custSel addSld delSld modSld">
      <pc:chgData name="Julia Schmidt" userId="f39fb5c5-7d99-4cc2-9d41-6ee214517e12" providerId="ADAL" clId="{7A6B5163-A3AC-4271-B774-52F1160A92D2}" dt="2024-10-09T05:57:08.321" v="428" actId="20577"/>
      <pc:docMkLst>
        <pc:docMk/>
      </pc:docMkLst>
      <pc:sldChg chg="addSp delSp modSp mod modAnim">
        <pc:chgData name="Julia Schmidt" userId="f39fb5c5-7d99-4cc2-9d41-6ee214517e12" providerId="ADAL" clId="{7A6B5163-A3AC-4271-B774-52F1160A92D2}" dt="2024-10-09T05:57:08.321" v="428" actId="20577"/>
        <pc:sldMkLst>
          <pc:docMk/>
          <pc:sldMk cId="181314817" sldId="299"/>
        </pc:sldMkLst>
        <pc:spChg chg="mod">
          <ac:chgData name="Julia Schmidt" userId="f39fb5c5-7d99-4cc2-9d41-6ee214517e12" providerId="ADAL" clId="{7A6B5163-A3AC-4271-B774-52F1160A92D2}" dt="2024-10-09T05:57:08.321" v="428" actId="20577"/>
          <ac:spMkLst>
            <pc:docMk/>
            <pc:sldMk cId="181314817" sldId="299"/>
            <ac:spMk id="2" creationId="{EFA388B8-6FC6-6D93-C4E8-7A7E98A270C7}"/>
          </ac:spMkLst>
        </pc:spChg>
        <pc:spChg chg="mod">
          <ac:chgData name="Julia Schmidt" userId="f39fb5c5-7d99-4cc2-9d41-6ee214517e12" providerId="ADAL" clId="{7A6B5163-A3AC-4271-B774-52F1160A92D2}" dt="2024-10-07T15:55:15.098" v="122" actId="14100"/>
          <ac:spMkLst>
            <pc:docMk/>
            <pc:sldMk cId="181314817" sldId="299"/>
            <ac:spMk id="3" creationId="{CB17A72A-D954-25DD-A45A-88091DE632FE}"/>
          </ac:spMkLst>
        </pc:spChg>
        <pc:spChg chg="add del mod">
          <ac:chgData name="Julia Schmidt" userId="f39fb5c5-7d99-4cc2-9d41-6ee214517e12" providerId="ADAL" clId="{7A6B5163-A3AC-4271-B774-52F1160A92D2}" dt="2024-10-07T16:01:53.398" v="139" actId="478"/>
          <ac:spMkLst>
            <pc:docMk/>
            <pc:sldMk cId="181314817" sldId="299"/>
            <ac:spMk id="7" creationId="{515ADA0D-6843-26F7-D0F0-709597502363}"/>
          </ac:spMkLst>
        </pc:spChg>
        <pc:cxnChg chg="add del mod">
          <ac:chgData name="Julia Schmidt" userId="f39fb5c5-7d99-4cc2-9d41-6ee214517e12" providerId="ADAL" clId="{7A6B5163-A3AC-4271-B774-52F1160A92D2}" dt="2024-10-07T15:52:07.902" v="15" actId="478"/>
          <ac:cxnSpMkLst>
            <pc:docMk/>
            <pc:sldMk cId="181314817" sldId="299"/>
            <ac:cxnSpMk id="6" creationId="{A144AE1A-69C0-DF03-763F-364C8991365F}"/>
          </ac:cxnSpMkLst>
        </pc:cxnChg>
      </pc:sldChg>
      <pc:sldChg chg="modSp mod">
        <pc:chgData name="Julia Schmidt" userId="f39fb5c5-7d99-4cc2-9d41-6ee214517e12" providerId="ADAL" clId="{7A6B5163-A3AC-4271-B774-52F1160A92D2}" dt="2024-10-07T16:58:24.534" v="225" actId="12"/>
        <pc:sldMkLst>
          <pc:docMk/>
          <pc:sldMk cId="1709700460" sldId="303"/>
        </pc:sldMkLst>
        <pc:spChg chg="mod">
          <ac:chgData name="Julia Schmidt" userId="f39fb5c5-7d99-4cc2-9d41-6ee214517e12" providerId="ADAL" clId="{7A6B5163-A3AC-4271-B774-52F1160A92D2}" dt="2024-10-07T16:58:24.534" v="225" actId="12"/>
          <ac:spMkLst>
            <pc:docMk/>
            <pc:sldMk cId="1709700460" sldId="303"/>
            <ac:spMk id="3" creationId="{B80558BC-307E-6CA7-C0C7-F3A682F65A2B}"/>
          </ac:spMkLst>
        </pc:spChg>
      </pc:sldChg>
      <pc:sldChg chg="modSp mod">
        <pc:chgData name="Julia Schmidt" userId="f39fb5c5-7d99-4cc2-9d41-6ee214517e12" providerId="ADAL" clId="{7A6B5163-A3AC-4271-B774-52F1160A92D2}" dt="2024-10-07T16:56:51.504" v="214" actId="113"/>
        <pc:sldMkLst>
          <pc:docMk/>
          <pc:sldMk cId="1081281465" sldId="305"/>
        </pc:sldMkLst>
        <pc:spChg chg="mod">
          <ac:chgData name="Julia Schmidt" userId="f39fb5c5-7d99-4cc2-9d41-6ee214517e12" providerId="ADAL" clId="{7A6B5163-A3AC-4271-B774-52F1160A92D2}" dt="2024-10-07T16:56:51.504" v="214" actId="113"/>
          <ac:spMkLst>
            <pc:docMk/>
            <pc:sldMk cId="1081281465" sldId="305"/>
            <ac:spMk id="11" creationId="{9DF0BEA1-AC98-2FF7-20BD-ABDE377CB828}"/>
          </ac:spMkLst>
        </pc:spChg>
      </pc:sldChg>
      <pc:sldChg chg="modSp mod">
        <pc:chgData name="Julia Schmidt" userId="f39fb5c5-7d99-4cc2-9d41-6ee214517e12" providerId="ADAL" clId="{7A6B5163-A3AC-4271-B774-52F1160A92D2}" dt="2024-10-07T16:54:34.610" v="199" actId="20577"/>
        <pc:sldMkLst>
          <pc:docMk/>
          <pc:sldMk cId="3197390549" sldId="306"/>
        </pc:sldMkLst>
        <pc:spChg chg="mod">
          <ac:chgData name="Julia Schmidt" userId="f39fb5c5-7d99-4cc2-9d41-6ee214517e12" providerId="ADAL" clId="{7A6B5163-A3AC-4271-B774-52F1160A92D2}" dt="2024-10-07T16:54:34.610" v="199" actId="20577"/>
          <ac:spMkLst>
            <pc:docMk/>
            <pc:sldMk cId="3197390549" sldId="306"/>
            <ac:spMk id="11" creationId="{C0E11C69-41C8-09FF-41C4-AC8DCACB9C9A}"/>
          </ac:spMkLst>
        </pc:spChg>
      </pc:sldChg>
      <pc:sldChg chg="new del">
        <pc:chgData name="Julia Schmidt" userId="f39fb5c5-7d99-4cc2-9d41-6ee214517e12" providerId="ADAL" clId="{7A6B5163-A3AC-4271-B774-52F1160A92D2}" dt="2024-10-07T16:57:11.605" v="215" actId="2696"/>
        <pc:sldMkLst>
          <pc:docMk/>
          <pc:sldMk cId="441376230" sldId="309"/>
        </pc:sldMkLst>
      </pc:sldChg>
      <pc:sldChg chg="new del">
        <pc:chgData name="Julia Schmidt" userId="f39fb5c5-7d99-4cc2-9d41-6ee214517e12" providerId="ADAL" clId="{7A6B5163-A3AC-4271-B774-52F1160A92D2}" dt="2024-10-07T16:57:22.254" v="218" actId="2696"/>
        <pc:sldMkLst>
          <pc:docMk/>
          <pc:sldMk cId="3942388498" sldId="309"/>
        </pc:sldMkLst>
      </pc:sldChg>
      <pc:sldChg chg="new del">
        <pc:chgData name="Julia Schmidt" userId="f39fb5c5-7d99-4cc2-9d41-6ee214517e12" providerId="ADAL" clId="{7A6B5163-A3AC-4271-B774-52F1160A92D2}" dt="2024-10-07T16:57:15.260" v="216" actId="2696"/>
        <pc:sldMkLst>
          <pc:docMk/>
          <pc:sldMk cId="2266042275" sldId="310"/>
        </pc:sldMkLst>
      </pc:sldChg>
    </pc:docChg>
  </pc:docChgLst>
  <pc:docChgLst>
    <pc:chgData name="Aude Eleonore Lecrivain" userId="S::aude.lecrivain@epfl.ch::d017deb1-6311-443a-8198-973b0c6e91aa" providerId="AD" clId="Web-{88D4340C-3A5A-8293-A37B-6D5B7E3C29E5}"/>
    <pc:docChg chg="modSld">
      <pc:chgData name="Aude Eleonore Lecrivain" userId="S::aude.lecrivain@epfl.ch::d017deb1-6311-443a-8198-973b0c6e91aa" providerId="AD" clId="Web-{88D4340C-3A5A-8293-A37B-6D5B7E3C29E5}" dt="2024-10-09T07:09:08.567" v="13" actId="20577"/>
      <pc:docMkLst>
        <pc:docMk/>
      </pc:docMkLst>
      <pc:sldChg chg="modSp">
        <pc:chgData name="Aude Eleonore Lecrivain" userId="S::aude.lecrivain@epfl.ch::d017deb1-6311-443a-8198-973b0c6e91aa" providerId="AD" clId="Web-{88D4340C-3A5A-8293-A37B-6D5B7E3C29E5}" dt="2024-10-09T07:07:11.205" v="5" actId="20577"/>
        <pc:sldMkLst>
          <pc:docMk/>
          <pc:sldMk cId="1215206269" sldId="291"/>
        </pc:sldMkLst>
        <pc:spChg chg="mod">
          <ac:chgData name="Aude Eleonore Lecrivain" userId="S::aude.lecrivain@epfl.ch::d017deb1-6311-443a-8198-973b0c6e91aa" providerId="AD" clId="Web-{88D4340C-3A5A-8293-A37B-6D5B7E3C29E5}" dt="2024-10-09T07:07:11.205" v="5" actId="20577"/>
          <ac:spMkLst>
            <pc:docMk/>
            <pc:sldMk cId="1215206269" sldId="291"/>
            <ac:spMk id="48" creationId="{D5E924E6-F328-96CE-21B7-9EFF48ED3165}"/>
          </ac:spMkLst>
        </pc:spChg>
      </pc:sldChg>
      <pc:sldChg chg="modSp">
        <pc:chgData name="Aude Eleonore Lecrivain" userId="S::aude.lecrivain@epfl.ch::d017deb1-6311-443a-8198-973b0c6e91aa" providerId="AD" clId="Web-{88D4340C-3A5A-8293-A37B-6D5B7E3C29E5}" dt="2024-10-09T07:07:50.612" v="10" actId="20577"/>
        <pc:sldMkLst>
          <pc:docMk/>
          <pc:sldMk cId="4220436020" sldId="296"/>
        </pc:sldMkLst>
        <pc:spChg chg="mod">
          <ac:chgData name="Aude Eleonore Lecrivain" userId="S::aude.lecrivain@epfl.ch::d017deb1-6311-443a-8198-973b0c6e91aa" providerId="AD" clId="Web-{88D4340C-3A5A-8293-A37B-6D5B7E3C29E5}" dt="2024-10-09T07:07:50.612" v="10" actId="20577"/>
          <ac:spMkLst>
            <pc:docMk/>
            <pc:sldMk cId="4220436020" sldId="296"/>
            <ac:spMk id="2" creationId="{1B9E1CAA-E1C3-BA33-A37E-3A4883B64619}"/>
          </ac:spMkLst>
        </pc:spChg>
      </pc:sldChg>
      <pc:sldChg chg="modSp">
        <pc:chgData name="Aude Eleonore Lecrivain" userId="S::aude.lecrivain@epfl.ch::d017deb1-6311-443a-8198-973b0c6e91aa" providerId="AD" clId="Web-{88D4340C-3A5A-8293-A37B-6D5B7E3C29E5}" dt="2024-10-09T07:09:08.567" v="13" actId="20577"/>
        <pc:sldMkLst>
          <pc:docMk/>
          <pc:sldMk cId="181314817" sldId="299"/>
        </pc:sldMkLst>
        <pc:spChg chg="mod">
          <ac:chgData name="Aude Eleonore Lecrivain" userId="S::aude.lecrivain@epfl.ch::d017deb1-6311-443a-8198-973b0c6e91aa" providerId="AD" clId="Web-{88D4340C-3A5A-8293-A37B-6D5B7E3C29E5}" dt="2024-10-09T07:09:08.567" v="13" actId="20577"/>
          <ac:spMkLst>
            <pc:docMk/>
            <pc:sldMk cId="181314817" sldId="299"/>
            <ac:spMk id="2" creationId="{EFA388B8-6FC6-6D93-C4E8-7A7E98A270C7}"/>
          </ac:spMkLst>
        </pc:spChg>
      </pc:sldChg>
      <pc:sldChg chg="modSp">
        <pc:chgData name="Aude Eleonore Lecrivain" userId="S::aude.lecrivain@epfl.ch::d017deb1-6311-443a-8198-973b0c6e91aa" providerId="AD" clId="Web-{88D4340C-3A5A-8293-A37B-6D5B7E3C29E5}" dt="2024-10-09T07:06:03.063" v="3" actId="14100"/>
        <pc:sldMkLst>
          <pc:docMk/>
          <pc:sldMk cId="1709700460" sldId="303"/>
        </pc:sldMkLst>
        <pc:spChg chg="mod">
          <ac:chgData name="Aude Eleonore Lecrivain" userId="S::aude.lecrivain@epfl.ch::d017deb1-6311-443a-8198-973b0c6e91aa" providerId="AD" clId="Web-{88D4340C-3A5A-8293-A37B-6D5B7E3C29E5}" dt="2024-10-09T07:06:03.063" v="3" actId="14100"/>
          <ac:spMkLst>
            <pc:docMk/>
            <pc:sldMk cId="1709700460" sldId="303"/>
            <ac:spMk id="3" creationId="{B80558BC-307E-6CA7-C0C7-F3A682F65A2B}"/>
          </ac:spMkLst>
        </pc:spChg>
      </pc:sldChg>
      <pc:sldChg chg="modSp">
        <pc:chgData name="Aude Eleonore Lecrivain" userId="S::aude.lecrivain@epfl.ch::d017deb1-6311-443a-8198-973b0c6e91aa" providerId="AD" clId="Web-{88D4340C-3A5A-8293-A37B-6D5B7E3C29E5}" dt="2024-10-09T07:04:43.655" v="2" actId="20577"/>
        <pc:sldMkLst>
          <pc:docMk/>
          <pc:sldMk cId="3197390549" sldId="306"/>
        </pc:sldMkLst>
        <pc:spChg chg="mod">
          <ac:chgData name="Aude Eleonore Lecrivain" userId="S::aude.lecrivain@epfl.ch::d017deb1-6311-443a-8198-973b0c6e91aa" providerId="AD" clId="Web-{88D4340C-3A5A-8293-A37B-6D5B7E3C29E5}" dt="2024-10-09T07:04:43.655" v="2" actId="20577"/>
          <ac:spMkLst>
            <pc:docMk/>
            <pc:sldMk cId="3197390549" sldId="306"/>
            <ac:spMk id="11" creationId="{C0E11C69-41C8-09FF-41C4-AC8DCACB9C9A}"/>
          </ac:spMkLst>
        </pc:spChg>
      </pc:sldChg>
    </pc:docChg>
  </pc:docChgLst>
  <pc:docChgLst>
    <pc:chgData name="Thilo Johan Paloméras" userId="S::thilo.palomeras@epfl.ch::f64df537-8370-4bb1-9555-b7ef71c744b3" providerId="AD" clId="Web-{75C7FBE3-8ED7-30B2-39B5-10C7E824D7D5}"/>
    <pc:docChg chg="addSld modSld">
      <pc:chgData name="Thilo Johan Paloméras" userId="S::thilo.palomeras@epfl.ch::f64df537-8370-4bb1-9555-b7ef71c744b3" providerId="AD" clId="Web-{75C7FBE3-8ED7-30B2-39B5-10C7E824D7D5}" dt="2024-10-05T16:08:49.732" v="122"/>
      <pc:docMkLst>
        <pc:docMk/>
      </pc:docMkLst>
      <pc:sldChg chg="addSp delSp modSp new">
        <pc:chgData name="Thilo Johan Paloméras" userId="S::thilo.palomeras@epfl.ch::f64df537-8370-4bb1-9555-b7ef71c744b3" providerId="AD" clId="Web-{75C7FBE3-8ED7-30B2-39B5-10C7E824D7D5}" dt="2024-10-05T15:28:06.723" v="30"/>
        <pc:sldMkLst>
          <pc:docMk/>
          <pc:sldMk cId="438211154" sldId="292"/>
        </pc:sldMkLst>
        <pc:spChg chg="del">
          <ac:chgData name="Thilo Johan Paloméras" userId="S::thilo.palomeras@epfl.ch::f64df537-8370-4bb1-9555-b7ef71c744b3" providerId="AD" clId="Web-{75C7FBE3-8ED7-30B2-39B5-10C7E824D7D5}" dt="2024-10-05T15:28:06.723" v="30"/>
          <ac:spMkLst>
            <pc:docMk/>
            <pc:sldMk cId="438211154" sldId="292"/>
            <ac:spMk id="2" creationId="{41132BD6-5BBA-7188-4628-A2209D9D6453}"/>
          </ac:spMkLst>
        </pc:spChg>
        <pc:spChg chg="mod">
          <ac:chgData name="Thilo Johan Paloméras" userId="S::thilo.palomeras@epfl.ch::f64df537-8370-4bb1-9555-b7ef71c744b3" providerId="AD" clId="Web-{75C7FBE3-8ED7-30B2-39B5-10C7E824D7D5}" dt="2024-10-05T15:26:00.517" v="23" actId="20577"/>
          <ac:spMkLst>
            <pc:docMk/>
            <pc:sldMk cId="438211154" sldId="292"/>
            <ac:spMk id="3" creationId="{C824C070-64AF-02F5-1752-2778D78AEAC2}"/>
          </ac:spMkLst>
        </pc:spChg>
        <pc:picChg chg="add mod">
          <ac:chgData name="Thilo Johan Paloméras" userId="S::thilo.palomeras@epfl.ch::f64df537-8370-4bb1-9555-b7ef71c744b3" providerId="AD" clId="Web-{75C7FBE3-8ED7-30B2-39B5-10C7E824D7D5}" dt="2024-10-05T15:24:48.468" v="4" actId="14100"/>
          <ac:picMkLst>
            <pc:docMk/>
            <pc:sldMk cId="438211154" sldId="292"/>
            <ac:picMk id="5" creationId="{F13278CF-27B3-BBE8-DF3B-D9DEDCCE4EC7}"/>
          </ac:picMkLst>
        </pc:picChg>
      </pc:sldChg>
      <pc:sldChg chg="addSp delSp modSp new addAnim">
        <pc:chgData name="Thilo Johan Paloméras" userId="S::thilo.palomeras@epfl.ch::f64df537-8370-4bb1-9555-b7ef71c744b3" providerId="AD" clId="Web-{75C7FBE3-8ED7-30B2-39B5-10C7E824D7D5}" dt="2024-10-05T15:53:44.333" v="68"/>
        <pc:sldMkLst>
          <pc:docMk/>
          <pc:sldMk cId="275113652" sldId="293"/>
        </pc:sldMkLst>
        <pc:spChg chg="del mod">
          <ac:chgData name="Thilo Johan Paloméras" userId="S::thilo.palomeras@epfl.ch::f64df537-8370-4bb1-9555-b7ef71c744b3" providerId="AD" clId="Web-{75C7FBE3-8ED7-30B2-39B5-10C7E824D7D5}" dt="2024-10-05T15:28:01.739" v="29"/>
          <ac:spMkLst>
            <pc:docMk/>
            <pc:sldMk cId="275113652" sldId="293"/>
            <ac:spMk id="2" creationId="{594B56EF-4073-C158-210D-86F1D2D519F2}"/>
          </ac:spMkLst>
        </pc:spChg>
        <pc:spChg chg="del">
          <ac:chgData name="Thilo Johan Paloméras" userId="S::thilo.palomeras@epfl.ch::f64df537-8370-4bb1-9555-b7ef71c744b3" providerId="AD" clId="Web-{75C7FBE3-8ED7-30B2-39B5-10C7E824D7D5}" dt="2024-10-05T15:29:41.476" v="31"/>
          <ac:spMkLst>
            <pc:docMk/>
            <pc:sldMk cId="275113652" sldId="293"/>
            <ac:spMk id="3" creationId="{B8650BB1-F2B8-3515-0700-D77D227A6C20}"/>
          </ac:spMkLst>
        </pc:spChg>
        <pc:spChg chg="add mod">
          <ac:chgData name="Thilo Johan Paloméras" userId="S::thilo.palomeras@epfl.ch::f64df537-8370-4bb1-9555-b7ef71c744b3" providerId="AD" clId="Web-{75C7FBE3-8ED7-30B2-39B5-10C7E824D7D5}" dt="2024-10-05T15:50:53.699" v="53" actId="1076"/>
          <ac:spMkLst>
            <pc:docMk/>
            <pc:sldMk cId="275113652" sldId="293"/>
            <ac:spMk id="6" creationId="{1F0E156C-B72A-5A6C-8E8C-F02108EBEFF7}"/>
          </ac:spMkLst>
        </pc:spChg>
        <pc:spChg chg="add mod">
          <ac:chgData name="Thilo Johan Paloméras" userId="S::thilo.palomeras@epfl.ch::f64df537-8370-4bb1-9555-b7ef71c744b3" providerId="AD" clId="Web-{75C7FBE3-8ED7-30B2-39B5-10C7E824D7D5}" dt="2024-10-05T15:51:27.845" v="59" actId="1076"/>
          <ac:spMkLst>
            <pc:docMk/>
            <pc:sldMk cId="275113652" sldId="293"/>
            <ac:spMk id="7" creationId="{BDDDA331-0D7E-CC94-EACA-05864711ECAB}"/>
          </ac:spMkLst>
        </pc:spChg>
        <pc:spChg chg="add mod">
          <ac:chgData name="Thilo Johan Paloméras" userId="S::thilo.palomeras@epfl.ch::f64df537-8370-4bb1-9555-b7ef71c744b3" providerId="AD" clId="Web-{75C7FBE3-8ED7-30B2-39B5-10C7E824D7D5}" dt="2024-10-05T15:51:16.969" v="57" actId="14100"/>
          <ac:spMkLst>
            <pc:docMk/>
            <pc:sldMk cId="275113652" sldId="293"/>
            <ac:spMk id="8" creationId="{193ECAF3-32EF-9BD3-6117-C58C84BE7DC0}"/>
          </ac:spMkLst>
        </pc:spChg>
        <pc:spChg chg="add mod">
          <ac:chgData name="Thilo Johan Paloméras" userId="S::thilo.palomeras@epfl.ch::f64df537-8370-4bb1-9555-b7ef71c744b3" providerId="AD" clId="Web-{75C7FBE3-8ED7-30B2-39B5-10C7E824D7D5}" dt="2024-10-05T15:51:55.470" v="64" actId="1076"/>
          <ac:spMkLst>
            <pc:docMk/>
            <pc:sldMk cId="275113652" sldId="293"/>
            <ac:spMk id="9" creationId="{EAFCF203-EB61-AD08-1B1F-AE992D513561}"/>
          </ac:spMkLst>
        </pc:spChg>
        <pc:picChg chg="add mod">
          <ac:chgData name="Thilo Johan Paloméras" userId="S::thilo.palomeras@epfl.ch::f64df537-8370-4bb1-9555-b7ef71c744b3" providerId="AD" clId="Web-{75C7FBE3-8ED7-30B2-39B5-10C7E824D7D5}" dt="2024-10-05T15:29:49.117" v="33" actId="14100"/>
          <ac:picMkLst>
            <pc:docMk/>
            <pc:sldMk cId="275113652" sldId="293"/>
            <ac:picMk id="5" creationId="{D6D101E3-4027-8260-893D-47BE7DE0E149}"/>
          </ac:picMkLst>
        </pc:picChg>
      </pc:sldChg>
      <pc:sldChg chg="addSp delSp modSp new">
        <pc:chgData name="Thilo Johan Paloméras" userId="S::thilo.palomeras@epfl.ch::f64df537-8370-4bb1-9555-b7ef71c744b3" providerId="AD" clId="Web-{75C7FBE3-8ED7-30B2-39B5-10C7E824D7D5}" dt="2024-10-05T15:32:39.684" v="42" actId="14100"/>
        <pc:sldMkLst>
          <pc:docMk/>
          <pc:sldMk cId="3274780734" sldId="294"/>
        </pc:sldMkLst>
        <pc:spChg chg="del mod">
          <ac:chgData name="Thilo Johan Paloméras" userId="S::thilo.palomeras@epfl.ch::f64df537-8370-4bb1-9555-b7ef71c744b3" providerId="AD" clId="Web-{75C7FBE3-8ED7-30B2-39B5-10C7E824D7D5}" dt="2024-10-05T15:32:11.105" v="37"/>
          <ac:spMkLst>
            <pc:docMk/>
            <pc:sldMk cId="3274780734" sldId="294"/>
            <ac:spMk id="2" creationId="{A9A236C1-3893-0A4B-8D2B-A516A6758037}"/>
          </ac:spMkLst>
        </pc:spChg>
        <pc:spChg chg="del">
          <ac:chgData name="Thilo Johan Paloméras" userId="S::thilo.palomeras@epfl.ch::f64df537-8370-4bb1-9555-b7ef71c744b3" providerId="AD" clId="Web-{75C7FBE3-8ED7-30B2-39B5-10C7E824D7D5}" dt="2024-10-05T15:32:13.230" v="38"/>
          <ac:spMkLst>
            <pc:docMk/>
            <pc:sldMk cId="3274780734" sldId="294"/>
            <ac:spMk id="3" creationId="{F02FE9C8-A78D-D7AB-27BF-C0726FA770DE}"/>
          </ac:spMkLst>
        </pc:spChg>
        <pc:picChg chg="add mod">
          <ac:chgData name="Thilo Johan Paloméras" userId="S::thilo.palomeras@epfl.ch::f64df537-8370-4bb1-9555-b7ef71c744b3" providerId="AD" clId="Web-{75C7FBE3-8ED7-30B2-39B5-10C7E824D7D5}" dt="2024-10-05T15:32:39.684" v="42" actId="14100"/>
          <ac:picMkLst>
            <pc:docMk/>
            <pc:sldMk cId="3274780734" sldId="294"/>
            <ac:picMk id="5" creationId="{F840BBFB-DC27-0F50-428C-4A7B402D5DA6}"/>
          </ac:picMkLst>
        </pc:picChg>
      </pc:sldChg>
      <pc:sldChg chg="addSp delSp modSp new addAnim">
        <pc:chgData name="Thilo Johan Paloméras" userId="S::thilo.palomeras@epfl.ch::f64df537-8370-4bb1-9555-b7ef71c744b3" providerId="AD" clId="Web-{75C7FBE3-8ED7-30B2-39B5-10C7E824D7D5}" dt="2024-10-05T16:08:49.732" v="122"/>
        <pc:sldMkLst>
          <pc:docMk/>
          <pc:sldMk cId="4208048470" sldId="295"/>
        </pc:sldMkLst>
        <pc:spChg chg="del">
          <ac:chgData name="Thilo Johan Paloméras" userId="S::thilo.palomeras@epfl.ch::f64df537-8370-4bb1-9555-b7ef71c744b3" providerId="AD" clId="Web-{75C7FBE3-8ED7-30B2-39B5-10C7E824D7D5}" dt="2024-10-05T15:35:03.031" v="46"/>
          <ac:spMkLst>
            <pc:docMk/>
            <pc:sldMk cId="4208048470" sldId="295"/>
            <ac:spMk id="2" creationId="{3DCA79BB-F263-E2A2-1542-15CC1BB1CE76}"/>
          </ac:spMkLst>
        </pc:spChg>
        <pc:spChg chg="del">
          <ac:chgData name="Thilo Johan Paloméras" userId="S::thilo.palomeras@epfl.ch::f64df537-8370-4bb1-9555-b7ef71c744b3" providerId="AD" clId="Web-{75C7FBE3-8ED7-30B2-39B5-10C7E824D7D5}" dt="2024-10-05T15:35:06.437" v="47"/>
          <ac:spMkLst>
            <pc:docMk/>
            <pc:sldMk cId="4208048470" sldId="295"/>
            <ac:spMk id="3" creationId="{82DC7201-3098-F794-F06B-BDEF270A66D1}"/>
          </ac:spMkLst>
        </pc:spChg>
        <pc:spChg chg="add del mod">
          <ac:chgData name="Thilo Johan Paloméras" userId="S::thilo.palomeras@epfl.ch::f64df537-8370-4bb1-9555-b7ef71c744b3" providerId="AD" clId="Web-{75C7FBE3-8ED7-30B2-39B5-10C7E824D7D5}" dt="2024-10-05T16:04:10.771" v="99"/>
          <ac:spMkLst>
            <pc:docMk/>
            <pc:sldMk cId="4208048470" sldId="295"/>
            <ac:spMk id="6" creationId="{1518C687-6029-4FFC-FD17-6F0A454F1A20}"/>
          </ac:spMkLst>
        </pc:spChg>
        <pc:spChg chg="add mod">
          <ac:chgData name="Thilo Johan Paloméras" userId="S::thilo.palomeras@epfl.ch::f64df537-8370-4bb1-9555-b7ef71c744b3" providerId="AD" clId="Web-{75C7FBE3-8ED7-30B2-39B5-10C7E824D7D5}" dt="2024-10-05T16:04:46.553" v="104" actId="14100"/>
          <ac:spMkLst>
            <pc:docMk/>
            <pc:sldMk cId="4208048470" sldId="295"/>
            <ac:spMk id="7" creationId="{FDBBD2DA-8503-6BA6-4C50-8C5FBE9BD93E}"/>
          </ac:spMkLst>
        </pc:spChg>
        <pc:spChg chg="add mod">
          <ac:chgData name="Thilo Johan Paloméras" userId="S::thilo.palomeras@epfl.ch::f64df537-8370-4bb1-9555-b7ef71c744b3" providerId="AD" clId="Web-{75C7FBE3-8ED7-30B2-39B5-10C7E824D7D5}" dt="2024-10-05T16:05:44.727" v="112" actId="1076"/>
          <ac:spMkLst>
            <pc:docMk/>
            <pc:sldMk cId="4208048470" sldId="295"/>
            <ac:spMk id="8" creationId="{BF470E0B-E6A1-E01F-5C4C-B0746DEF1DA9}"/>
          </ac:spMkLst>
        </pc:spChg>
        <pc:spChg chg="add mod">
          <ac:chgData name="Thilo Johan Paloméras" userId="S::thilo.palomeras@epfl.ch::f64df537-8370-4bb1-9555-b7ef71c744b3" providerId="AD" clId="Web-{75C7FBE3-8ED7-30B2-39B5-10C7E824D7D5}" dt="2024-10-05T16:08:20.622" v="119" actId="1076"/>
          <ac:spMkLst>
            <pc:docMk/>
            <pc:sldMk cId="4208048470" sldId="295"/>
            <ac:spMk id="9" creationId="{60B16C9F-3F2B-CD21-A465-6753BD917891}"/>
          </ac:spMkLst>
        </pc:spChg>
        <pc:picChg chg="add mod">
          <ac:chgData name="Thilo Johan Paloméras" userId="S::thilo.palomeras@epfl.ch::f64df537-8370-4bb1-9555-b7ef71c744b3" providerId="AD" clId="Web-{75C7FBE3-8ED7-30B2-39B5-10C7E824D7D5}" dt="2024-10-05T15:35:16.156" v="50" actId="1076"/>
          <ac:picMkLst>
            <pc:docMk/>
            <pc:sldMk cId="4208048470" sldId="295"/>
            <ac:picMk id="10" creationId="{D1898A9C-77ED-2968-A47E-977355AB4C5F}"/>
          </ac:picMkLst>
        </pc:picChg>
      </pc:sldChg>
      <pc:sldChg chg="modSp new">
        <pc:chgData name="Thilo Johan Paloméras" userId="S::thilo.palomeras@epfl.ch::f64df537-8370-4bb1-9555-b7ef71c744b3" providerId="AD" clId="Web-{75C7FBE3-8ED7-30B2-39B5-10C7E824D7D5}" dt="2024-10-05T16:02:01.924" v="95" actId="1076"/>
        <pc:sldMkLst>
          <pc:docMk/>
          <pc:sldMk cId="4220436020" sldId="296"/>
        </pc:sldMkLst>
        <pc:spChg chg="mod">
          <ac:chgData name="Thilo Johan Paloméras" userId="S::thilo.palomeras@epfl.ch::f64df537-8370-4bb1-9555-b7ef71c744b3" providerId="AD" clId="Web-{75C7FBE3-8ED7-30B2-39B5-10C7E824D7D5}" dt="2024-10-05T16:02:01.924" v="95" actId="1076"/>
          <ac:spMkLst>
            <pc:docMk/>
            <pc:sldMk cId="4220436020" sldId="296"/>
            <ac:spMk id="2" creationId="{1B9E1CAA-E1C3-BA33-A37E-3A4883B64619}"/>
          </ac:spMkLst>
        </pc:spChg>
        <pc:spChg chg="mod">
          <ac:chgData name="Thilo Johan Paloméras" userId="S::thilo.palomeras@epfl.ch::f64df537-8370-4bb1-9555-b7ef71c744b3" providerId="AD" clId="Web-{75C7FBE3-8ED7-30B2-39B5-10C7E824D7D5}" dt="2024-10-05T15:55:52.649" v="75" actId="20577"/>
          <ac:spMkLst>
            <pc:docMk/>
            <pc:sldMk cId="4220436020" sldId="296"/>
            <ac:spMk id="3" creationId="{EF1C5E13-2AD8-0749-3987-850E88DDF20E}"/>
          </ac:spMkLst>
        </pc:spChg>
      </pc:sldChg>
    </pc:docChg>
  </pc:docChgLst>
  <pc:docChgLst>
    <pc:chgData name="Julia Schmidt" userId="S::julia.schmidt@epfl.ch::f39fb5c5-7d99-4cc2-9d41-6ee214517e12" providerId="AD" clId="Web-{829DD79D-8541-4714-9B18-F35DD6ACA5BD}"/>
    <pc:docChg chg="modSld">
      <pc:chgData name="Julia Schmidt" userId="S::julia.schmidt@epfl.ch::f39fb5c5-7d99-4cc2-9d41-6ee214517e12" providerId="AD" clId="Web-{829DD79D-8541-4714-9B18-F35DD6ACA5BD}" dt="2024-10-08T17:57:17.476" v="3" actId="20577"/>
      <pc:docMkLst>
        <pc:docMk/>
      </pc:docMkLst>
      <pc:sldChg chg="modSp">
        <pc:chgData name="Julia Schmidt" userId="S::julia.schmidt@epfl.ch::f39fb5c5-7d99-4cc2-9d41-6ee214517e12" providerId="AD" clId="Web-{829DD79D-8541-4714-9B18-F35DD6ACA5BD}" dt="2024-10-08T17:57:17.476" v="3" actId="20577"/>
        <pc:sldMkLst>
          <pc:docMk/>
          <pc:sldMk cId="181314817" sldId="299"/>
        </pc:sldMkLst>
        <pc:spChg chg="mod">
          <ac:chgData name="Julia Schmidt" userId="S::julia.schmidt@epfl.ch::f39fb5c5-7d99-4cc2-9d41-6ee214517e12" providerId="AD" clId="Web-{829DD79D-8541-4714-9B18-F35DD6ACA5BD}" dt="2024-10-08T17:57:17.476" v="3" actId="20577"/>
          <ac:spMkLst>
            <pc:docMk/>
            <pc:sldMk cId="181314817" sldId="299"/>
            <ac:spMk id="2" creationId="{EFA388B8-6FC6-6D93-C4E8-7A7E98A270C7}"/>
          </ac:spMkLst>
        </pc:spChg>
      </pc:sldChg>
    </pc:docChg>
  </pc:docChgLst>
</pc:chgInfo>
</file>

<file path=ppt/comments/modernComment_124_1A1E9252.xml><?xml version="1.0" encoding="utf-8"?>
<p188:cmLst xmlns:a="http://schemas.openxmlformats.org/drawingml/2006/main" xmlns:r="http://schemas.openxmlformats.org/officeDocument/2006/relationships" xmlns:p188="http://schemas.microsoft.com/office/powerpoint/2018/8/main">
  <p188:cm id="{644948DE-8836-4213-9AB8-670FEDFC7214}" authorId="{D866D229-CCFB-F648-538D-9DC5EB3F0995}" created="2024-10-06T19:07:59.153">
    <pc:sldMkLst xmlns:pc="http://schemas.microsoft.com/office/powerpoint/2013/main/command">
      <pc:docMk/>
      <pc:sldMk cId="438211154" sldId="292"/>
    </pc:sldMkLst>
    <p188:txBody>
      <a:bodyPr/>
      <a:lstStyle/>
      <a:p>
        <a:r>
          <a:rPr lang="fr-FR"/>
          <a:t>The longer the river, the lower the FFR percentage will be.</a:t>
        </a:r>
      </a:p>
    </p188:txBody>
  </p188:cm>
</p188: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AFAA4-9AB0-4C42-9163-4B9F5D515EFE}" type="doc">
      <dgm:prSet loTypeId="urn:microsoft.com/office/officeart/2005/8/layout/chevron2" loCatId="" qsTypeId="urn:microsoft.com/office/officeart/2005/8/quickstyle/simple1" qsCatId="simple" csTypeId="urn:microsoft.com/office/officeart/2005/8/colors/accent1_3" csCatId="accent1" phldr="1"/>
      <dgm:spPr/>
      <dgm:t>
        <a:bodyPr/>
        <a:lstStyle/>
        <a:p>
          <a:endParaRPr lang="fr-FR"/>
        </a:p>
      </dgm:t>
    </dgm:pt>
    <dgm:pt modelId="{491469C5-5FCE-1740-A65F-5A5631C8161F}">
      <dgm:prSet phldrT="[Texte]" custT="1"/>
      <dgm:spPr/>
      <dgm:t>
        <a:bodyPr/>
        <a:lstStyle/>
        <a:p>
          <a:r>
            <a:rPr lang="fr-FR" sz="1200" b="1"/>
            <a:t> </a:t>
          </a:r>
        </a:p>
      </dgm:t>
    </dgm:pt>
    <dgm:pt modelId="{01D8ECE1-8F64-A746-A09D-5F1580E1D6AC}" type="parTrans" cxnId="{870BB2B7-073A-DA47-98B1-3014BC125504}">
      <dgm:prSet/>
      <dgm:spPr/>
      <dgm:t>
        <a:bodyPr/>
        <a:lstStyle/>
        <a:p>
          <a:endParaRPr lang="fr-FR" sz="1400" b="1"/>
        </a:p>
      </dgm:t>
    </dgm:pt>
    <dgm:pt modelId="{D537239E-D855-DE42-9A42-8CE99D90F956}" type="sibTrans" cxnId="{870BB2B7-073A-DA47-98B1-3014BC125504}">
      <dgm:prSet/>
      <dgm:spPr/>
      <dgm:t>
        <a:bodyPr/>
        <a:lstStyle/>
        <a:p>
          <a:endParaRPr lang="fr-FR" sz="1400" b="1"/>
        </a:p>
      </dgm:t>
    </dgm:pt>
    <dgm:pt modelId="{3E9E9934-298E-2846-83E9-5F6516070981}">
      <dgm:prSet phldrT="[Texte]" custT="1"/>
      <dgm:spPr/>
      <dgm:t>
        <a:bodyPr/>
        <a:lstStyle/>
        <a:p>
          <a:r>
            <a:rPr lang="fr-FR" sz="1200" b="1"/>
            <a:t> </a:t>
          </a:r>
        </a:p>
      </dgm:t>
    </dgm:pt>
    <dgm:pt modelId="{B417A7E5-DD6B-5C49-8B88-B2196ED26FF6}" type="parTrans" cxnId="{DD10859D-1A58-2C44-AE60-283991D5C9A5}">
      <dgm:prSet/>
      <dgm:spPr/>
      <dgm:t>
        <a:bodyPr/>
        <a:lstStyle/>
        <a:p>
          <a:endParaRPr lang="fr-FR" sz="1400" b="1"/>
        </a:p>
      </dgm:t>
    </dgm:pt>
    <dgm:pt modelId="{107D345B-F916-E64A-9F42-86A011B79DCC}" type="sibTrans" cxnId="{DD10859D-1A58-2C44-AE60-283991D5C9A5}">
      <dgm:prSet/>
      <dgm:spPr/>
      <dgm:t>
        <a:bodyPr/>
        <a:lstStyle/>
        <a:p>
          <a:endParaRPr lang="fr-FR" sz="1400" b="1"/>
        </a:p>
      </dgm:t>
    </dgm:pt>
    <dgm:pt modelId="{D80F9DD4-B628-BF47-8A66-C0F73A08E9B9}">
      <dgm:prSet phldrT="[Texte]" custT="1"/>
      <dgm:spPr/>
      <dgm:t>
        <a:bodyPr/>
        <a:lstStyle/>
        <a:p>
          <a:r>
            <a:rPr lang="fr-CH" sz="1600" b="1">
              <a:latin typeface="Arial" panose="020B0604020202020204" pitchFamily="34" charset="0"/>
            </a:rPr>
            <a:t>Methodology</a:t>
          </a:r>
          <a:endParaRPr lang="fr-FR" sz="1600" b="1"/>
        </a:p>
      </dgm:t>
    </dgm:pt>
    <dgm:pt modelId="{1B1098A9-0C95-6440-979F-DEC617BA55B2}" type="parTrans" cxnId="{0F3E0C64-DFC6-EF4E-AD77-42C9C6CA0B4B}">
      <dgm:prSet/>
      <dgm:spPr/>
      <dgm:t>
        <a:bodyPr/>
        <a:lstStyle/>
        <a:p>
          <a:endParaRPr lang="fr-FR" sz="1400" b="1"/>
        </a:p>
      </dgm:t>
    </dgm:pt>
    <dgm:pt modelId="{84489694-F985-1C4C-BF17-06F150D2D95D}" type="sibTrans" cxnId="{0F3E0C64-DFC6-EF4E-AD77-42C9C6CA0B4B}">
      <dgm:prSet/>
      <dgm:spPr/>
      <dgm:t>
        <a:bodyPr/>
        <a:lstStyle/>
        <a:p>
          <a:endParaRPr lang="fr-FR" sz="1400" b="1"/>
        </a:p>
      </dgm:t>
    </dgm:pt>
    <dgm:pt modelId="{ED37D4E9-0D7E-DB4B-944D-0D5812585850}">
      <dgm:prSet phldrT="[Texte]" custT="1"/>
      <dgm:spPr/>
      <dgm:t>
        <a:bodyPr/>
        <a:lstStyle/>
        <a:p>
          <a:r>
            <a:rPr lang="fr-FR" sz="1200" b="1"/>
            <a:t> </a:t>
          </a:r>
        </a:p>
      </dgm:t>
    </dgm:pt>
    <dgm:pt modelId="{850C568E-A6E5-4F4A-9C2B-8989A6E881D7}" type="parTrans" cxnId="{88FFAF6F-97F9-D84C-9C5A-459CAFB9D6AB}">
      <dgm:prSet/>
      <dgm:spPr/>
      <dgm:t>
        <a:bodyPr/>
        <a:lstStyle/>
        <a:p>
          <a:endParaRPr lang="fr-FR" sz="1400" b="1"/>
        </a:p>
      </dgm:t>
    </dgm:pt>
    <dgm:pt modelId="{058F2B12-BFF6-FF4F-B12C-3D7C37ACF8D0}" type="sibTrans" cxnId="{88FFAF6F-97F9-D84C-9C5A-459CAFB9D6AB}">
      <dgm:prSet/>
      <dgm:spPr/>
      <dgm:t>
        <a:bodyPr/>
        <a:lstStyle/>
        <a:p>
          <a:endParaRPr lang="fr-FR" sz="1400" b="1"/>
        </a:p>
      </dgm:t>
    </dgm:pt>
    <dgm:pt modelId="{FB7C6B16-4CAA-6942-B012-BEA61AD86206}">
      <dgm:prSet phldrT="[Texte]" custT="1"/>
      <dgm:spPr/>
      <dgm:t>
        <a:bodyPr/>
        <a:lstStyle/>
        <a:p>
          <a:r>
            <a:rPr lang="fr-CH" sz="1600" b="1">
              <a:latin typeface="Arial" panose="020B0604020202020204" pitchFamily="34" charset="0"/>
            </a:rPr>
            <a:t>Results</a:t>
          </a:r>
          <a:endParaRPr lang="fr-FR" sz="1600" b="1"/>
        </a:p>
      </dgm:t>
    </dgm:pt>
    <dgm:pt modelId="{6040E7A0-23E7-1544-B288-A8DFA090446F}" type="parTrans" cxnId="{CD2F0668-C80C-804D-8691-8BADD24A3C00}">
      <dgm:prSet/>
      <dgm:spPr/>
      <dgm:t>
        <a:bodyPr/>
        <a:lstStyle/>
        <a:p>
          <a:endParaRPr lang="fr-FR" sz="1400" b="1"/>
        </a:p>
      </dgm:t>
    </dgm:pt>
    <dgm:pt modelId="{1BF7A4FE-1C31-C941-B720-1389FDED8093}" type="sibTrans" cxnId="{CD2F0668-C80C-804D-8691-8BADD24A3C00}">
      <dgm:prSet/>
      <dgm:spPr/>
      <dgm:t>
        <a:bodyPr/>
        <a:lstStyle/>
        <a:p>
          <a:endParaRPr lang="fr-FR" sz="1400" b="1"/>
        </a:p>
      </dgm:t>
    </dgm:pt>
    <dgm:pt modelId="{0DDF65CE-E8BF-3744-B6E3-46473B0FD7D4}">
      <dgm:prSet phldrT="[Texte]" custT="1"/>
      <dgm:spPr/>
      <dgm:t>
        <a:bodyPr/>
        <a:lstStyle/>
        <a:p>
          <a:r>
            <a:rPr lang="fr-FR" sz="1200" b="1"/>
            <a:t> </a:t>
          </a:r>
        </a:p>
      </dgm:t>
    </dgm:pt>
    <dgm:pt modelId="{260359CD-6BCB-8E4F-B678-60E39B6148BD}" type="parTrans" cxnId="{BEEBF70E-2115-0343-B1B1-6B1FA9E773C9}">
      <dgm:prSet/>
      <dgm:spPr/>
      <dgm:t>
        <a:bodyPr/>
        <a:lstStyle/>
        <a:p>
          <a:endParaRPr lang="fr-FR" sz="1400" b="1"/>
        </a:p>
      </dgm:t>
    </dgm:pt>
    <dgm:pt modelId="{8D18FBF8-3991-CC44-8DE2-07D21D6BA4BD}" type="sibTrans" cxnId="{BEEBF70E-2115-0343-B1B1-6B1FA9E773C9}">
      <dgm:prSet/>
      <dgm:spPr/>
      <dgm:t>
        <a:bodyPr/>
        <a:lstStyle/>
        <a:p>
          <a:endParaRPr lang="fr-FR" sz="1400" b="1"/>
        </a:p>
      </dgm:t>
    </dgm:pt>
    <dgm:pt modelId="{C1BCB698-A87B-7D4B-91E0-676A15538E94}">
      <dgm:prSet phldrT="[Texte]" custT="1"/>
      <dgm:spPr/>
      <dgm:t>
        <a:bodyPr/>
        <a:lstStyle/>
        <a:p>
          <a:r>
            <a:rPr lang="fr-CH" sz="1600" b="1">
              <a:latin typeface="Arial" panose="020B0604020202020204" pitchFamily="34" charset="0"/>
            </a:rPr>
            <a:t>Discussion</a:t>
          </a:r>
          <a:endParaRPr lang="fr-FR" sz="1600" b="1"/>
        </a:p>
      </dgm:t>
    </dgm:pt>
    <dgm:pt modelId="{EA91D208-E972-7441-A3C1-9FB1B2797599}" type="parTrans" cxnId="{019F0A84-509B-3F4B-ADDA-4B3D3A1D91E0}">
      <dgm:prSet/>
      <dgm:spPr/>
      <dgm:t>
        <a:bodyPr/>
        <a:lstStyle/>
        <a:p>
          <a:endParaRPr lang="fr-FR" sz="1400" b="1"/>
        </a:p>
      </dgm:t>
    </dgm:pt>
    <dgm:pt modelId="{EC674FD5-5AE8-2648-B470-92EC7D6E7537}" type="sibTrans" cxnId="{019F0A84-509B-3F4B-ADDA-4B3D3A1D91E0}">
      <dgm:prSet/>
      <dgm:spPr/>
      <dgm:t>
        <a:bodyPr/>
        <a:lstStyle/>
        <a:p>
          <a:endParaRPr lang="fr-FR" sz="1400" b="1"/>
        </a:p>
      </dgm:t>
    </dgm:pt>
    <dgm:pt modelId="{49B751E5-F077-1149-A2EE-03EB6DC10A52}">
      <dgm:prSet phldrT="[Texte]" custT="1"/>
      <dgm:spPr/>
      <dgm:t>
        <a:bodyPr/>
        <a:lstStyle/>
        <a:p>
          <a:r>
            <a:rPr lang="fr-CH" sz="1600" b="1">
              <a:latin typeface="Arial" panose="020B0604020202020204" pitchFamily="34" charset="0"/>
            </a:rPr>
            <a:t>Introduction </a:t>
          </a:r>
          <a:endParaRPr lang="fr-FR" sz="1600" b="1"/>
        </a:p>
      </dgm:t>
    </dgm:pt>
    <dgm:pt modelId="{A36EFAD9-CEEE-3947-BB43-9D87550FF9B3}" type="sibTrans" cxnId="{456FDA10-D8AA-F747-ACC7-B10ECB3503C8}">
      <dgm:prSet/>
      <dgm:spPr/>
      <dgm:t>
        <a:bodyPr/>
        <a:lstStyle/>
        <a:p>
          <a:endParaRPr lang="fr-FR" sz="1400" b="1"/>
        </a:p>
      </dgm:t>
    </dgm:pt>
    <dgm:pt modelId="{BE7110C8-C6B1-114E-8949-1F8FB1D3616B}" type="parTrans" cxnId="{456FDA10-D8AA-F747-ACC7-B10ECB3503C8}">
      <dgm:prSet/>
      <dgm:spPr/>
      <dgm:t>
        <a:bodyPr/>
        <a:lstStyle/>
        <a:p>
          <a:endParaRPr lang="fr-FR" sz="1400" b="1"/>
        </a:p>
      </dgm:t>
    </dgm:pt>
    <dgm:pt modelId="{880CD23C-C1B6-FD46-80A1-0F0A4CD7071F}" type="pres">
      <dgm:prSet presAssocID="{A76AFAA4-9AB0-4C42-9163-4B9F5D515EFE}" presName="linearFlow" presStyleCnt="0">
        <dgm:presLayoutVars>
          <dgm:dir/>
          <dgm:animLvl val="lvl"/>
          <dgm:resizeHandles val="exact"/>
        </dgm:presLayoutVars>
      </dgm:prSet>
      <dgm:spPr/>
    </dgm:pt>
    <dgm:pt modelId="{08FD2494-CFFC-9249-B5D1-00A197241629}" type="pres">
      <dgm:prSet presAssocID="{491469C5-5FCE-1740-A65F-5A5631C8161F}" presName="composite" presStyleCnt="0"/>
      <dgm:spPr/>
    </dgm:pt>
    <dgm:pt modelId="{4C5D462F-2EBD-3749-B7A7-695EA0A34D5B}" type="pres">
      <dgm:prSet presAssocID="{491469C5-5FCE-1740-A65F-5A5631C8161F}" presName="parentText" presStyleLbl="alignNode1" presStyleIdx="0" presStyleCnt="4">
        <dgm:presLayoutVars>
          <dgm:chMax val="1"/>
          <dgm:bulletEnabled val="1"/>
        </dgm:presLayoutVars>
      </dgm:prSet>
      <dgm:spPr/>
    </dgm:pt>
    <dgm:pt modelId="{7F0EAC7C-4C47-2942-BB0A-4550F6C3D8D6}" type="pres">
      <dgm:prSet presAssocID="{491469C5-5FCE-1740-A65F-5A5631C8161F}" presName="descendantText" presStyleLbl="alignAcc1" presStyleIdx="0" presStyleCnt="4" custLinFactNeighborY="-2706">
        <dgm:presLayoutVars>
          <dgm:bulletEnabled val="1"/>
        </dgm:presLayoutVars>
      </dgm:prSet>
      <dgm:spPr/>
    </dgm:pt>
    <dgm:pt modelId="{F6866C34-E239-D340-97DF-01E275244A16}" type="pres">
      <dgm:prSet presAssocID="{D537239E-D855-DE42-9A42-8CE99D90F956}" presName="sp" presStyleCnt="0"/>
      <dgm:spPr/>
    </dgm:pt>
    <dgm:pt modelId="{341D0610-DF26-1C40-AA22-6C5DA8221F11}" type="pres">
      <dgm:prSet presAssocID="{3E9E9934-298E-2846-83E9-5F6516070981}" presName="composite" presStyleCnt="0"/>
      <dgm:spPr/>
    </dgm:pt>
    <dgm:pt modelId="{169F59CD-718F-0841-BC36-63F059DA1968}" type="pres">
      <dgm:prSet presAssocID="{3E9E9934-298E-2846-83E9-5F6516070981}" presName="parentText" presStyleLbl="alignNode1" presStyleIdx="1" presStyleCnt="4">
        <dgm:presLayoutVars>
          <dgm:chMax val="1"/>
          <dgm:bulletEnabled val="1"/>
        </dgm:presLayoutVars>
      </dgm:prSet>
      <dgm:spPr/>
    </dgm:pt>
    <dgm:pt modelId="{2FE1E708-910D-8147-842B-BD505FEC5AD6}" type="pres">
      <dgm:prSet presAssocID="{3E9E9934-298E-2846-83E9-5F6516070981}" presName="descendantText" presStyleLbl="alignAcc1" presStyleIdx="1" presStyleCnt="4">
        <dgm:presLayoutVars>
          <dgm:bulletEnabled val="1"/>
        </dgm:presLayoutVars>
      </dgm:prSet>
      <dgm:spPr/>
    </dgm:pt>
    <dgm:pt modelId="{A83AC075-BC30-7D4F-8CCD-C35718BE31A5}" type="pres">
      <dgm:prSet presAssocID="{107D345B-F916-E64A-9F42-86A011B79DCC}" presName="sp" presStyleCnt="0"/>
      <dgm:spPr/>
    </dgm:pt>
    <dgm:pt modelId="{9B46656E-7AE2-9D49-AA7C-E99D9BA501E7}" type="pres">
      <dgm:prSet presAssocID="{ED37D4E9-0D7E-DB4B-944D-0D5812585850}" presName="composite" presStyleCnt="0"/>
      <dgm:spPr/>
    </dgm:pt>
    <dgm:pt modelId="{EBAFF916-9F41-1E4E-B021-739F172FF6EE}" type="pres">
      <dgm:prSet presAssocID="{ED37D4E9-0D7E-DB4B-944D-0D5812585850}" presName="parentText" presStyleLbl="alignNode1" presStyleIdx="2" presStyleCnt="4">
        <dgm:presLayoutVars>
          <dgm:chMax val="1"/>
          <dgm:bulletEnabled val="1"/>
        </dgm:presLayoutVars>
      </dgm:prSet>
      <dgm:spPr/>
    </dgm:pt>
    <dgm:pt modelId="{604EDD6F-A1A1-B84A-A895-A3876F992CD3}" type="pres">
      <dgm:prSet presAssocID="{ED37D4E9-0D7E-DB4B-944D-0D5812585850}" presName="descendantText" presStyleLbl="alignAcc1" presStyleIdx="2" presStyleCnt="4">
        <dgm:presLayoutVars>
          <dgm:bulletEnabled val="1"/>
        </dgm:presLayoutVars>
      </dgm:prSet>
      <dgm:spPr/>
    </dgm:pt>
    <dgm:pt modelId="{72CF09CF-24A9-BA44-8FD2-8B1238FCBFAF}" type="pres">
      <dgm:prSet presAssocID="{058F2B12-BFF6-FF4F-B12C-3D7C37ACF8D0}" presName="sp" presStyleCnt="0"/>
      <dgm:spPr/>
    </dgm:pt>
    <dgm:pt modelId="{BD8E5224-DB50-C040-843F-130C3897BE6C}" type="pres">
      <dgm:prSet presAssocID="{0DDF65CE-E8BF-3744-B6E3-46473B0FD7D4}" presName="composite" presStyleCnt="0"/>
      <dgm:spPr/>
    </dgm:pt>
    <dgm:pt modelId="{3FDFF03F-F5E7-C84C-853A-2E09106FD37E}" type="pres">
      <dgm:prSet presAssocID="{0DDF65CE-E8BF-3744-B6E3-46473B0FD7D4}" presName="parentText" presStyleLbl="alignNode1" presStyleIdx="3" presStyleCnt="4">
        <dgm:presLayoutVars>
          <dgm:chMax val="1"/>
          <dgm:bulletEnabled val="1"/>
        </dgm:presLayoutVars>
      </dgm:prSet>
      <dgm:spPr/>
    </dgm:pt>
    <dgm:pt modelId="{70144659-07C5-B343-8A60-046F9760F648}" type="pres">
      <dgm:prSet presAssocID="{0DDF65CE-E8BF-3744-B6E3-46473B0FD7D4}" presName="descendantText" presStyleLbl="alignAcc1" presStyleIdx="3" presStyleCnt="4">
        <dgm:presLayoutVars>
          <dgm:bulletEnabled val="1"/>
        </dgm:presLayoutVars>
      </dgm:prSet>
      <dgm:spPr/>
    </dgm:pt>
  </dgm:ptLst>
  <dgm:cxnLst>
    <dgm:cxn modelId="{BDB35E0C-A3FE-414D-90BC-358E6D00CFA2}" type="presOf" srcId="{ED37D4E9-0D7E-DB4B-944D-0D5812585850}" destId="{EBAFF916-9F41-1E4E-B021-739F172FF6EE}" srcOrd="0" destOrd="0" presId="urn:microsoft.com/office/officeart/2005/8/layout/chevron2"/>
    <dgm:cxn modelId="{BEEBF70E-2115-0343-B1B1-6B1FA9E773C9}" srcId="{A76AFAA4-9AB0-4C42-9163-4B9F5D515EFE}" destId="{0DDF65CE-E8BF-3744-B6E3-46473B0FD7D4}" srcOrd="3" destOrd="0" parTransId="{260359CD-6BCB-8E4F-B678-60E39B6148BD}" sibTransId="{8D18FBF8-3991-CC44-8DE2-07D21D6BA4BD}"/>
    <dgm:cxn modelId="{456FDA10-D8AA-F747-ACC7-B10ECB3503C8}" srcId="{491469C5-5FCE-1740-A65F-5A5631C8161F}" destId="{49B751E5-F077-1149-A2EE-03EB6DC10A52}" srcOrd="0" destOrd="0" parTransId="{BE7110C8-C6B1-114E-8949-1F8FB1D3616B}" sibTransId="{A36EFAD9-CEEE-3947-BB43-9D87550FF9B3}"/>
    <dgm:cxn modelId="{FACFF616-F6EE-AF4B-BB62-25C717EB715B}" type="presOf" srcId="{A76AFAA4-9AB0-4C42-9163-4B9F5D515EFE}" destId="{880CD23C-C1B6-FD46-80A1-0F0A4CD7071F}" srcOrd="0" destOrd="0" presId="urn:microsoft.com/office/officeart/2005/8/layout/chevron2"/>
    <dgm:cxn modelId="{0A0D3E1D-3022-4A47-8355-37E9EA33DC1C}" type="presOf" srcId="{FB7C6B16-4CAA-6942-B012-BEA61AD86206}" destId="{604EDD6F-A1A1-B84A-A895-A3876F992CD3}" srcOrd="0" destOrd="0" presId="urn:microsoft.com/office/officeart/2005/8/layout/chevron2"/>
    <dgm:cxn modelId="{F4E56F28-B979-6B42-8ED0-48C1FDA58696}" type="presOf" srcId="{3E9E9934-298E-2846-83E9-5F6516070981}" destId="{169F59CD-718F-0841-BC36-63F059DA1968}" srcOrd="0" destOrd="0" presId="urn:microsoft.com/office/officeart/2005/8/layout/chevron2"/>
    <dgm:cxn modelId="{97B4E555-EADA-684C-9C13-80FD20B547AF}" type="presOf" srcId="{49B751E5-F077-1149-A2EE-03EB6DC10A52}" destId="{7F0EAC7C-4C47-2942-BB0A-4550F6C3D8D6}" srcOrd="0" destOrd="0" presId="urn:microsoft.com/office/officeart/2005/8/layout/chevron2"/>
    <dgm:cxn modelId="{0F3E0C64-DFC6-EF4E-AD77-42C9C6CA0B4B}" srcId="{3E9E9934-298E-2846-83E9-5F6516070981}" destId="{D80F9DD4-B628-BF47-8A66-C0F73A08E9B9}" srcOrd="0" destOrd="0" parTransId="{1B1098A9-0C95-6440-979F-DEC617BA55B2}" sibTransId="{84489694-F985-1C4C-BF17-06F150D2D95D}"/>
    <dgm:cxn modelId="{CD2F0668-C80C-804D-8691-8BADD24A3C00}" srcId="{ED37D4E9-0D7E-DB4B-944D-0D5812585850}" destId="{FB7C6B16-4CAA-6942-B012-BEA61AD86206}" srcOrd="0" destOrd="0" parTransId="{6040E7A0-23E7-1544-B288-A8DFA090446F}" sibTransId="{1BF7A4FE-1C31-C941-B720-1389FDED8093}"/>
    <dgm:cxn modelId="{88FFAF6F-97F9-D84C-9C5A-459CAFB9D6AB}" srcId="{A76AFAA4-9AB0-4C42-9163-4B9F5D515EFE}" destId="{ED37D4E9-0D7E-DB4B-944D-0D5812585850}" srcOrd="2" destOrd="0" parTransId="{850C568E-A6E5-4F4A-9C2B-8989A6E881D7}" sibTransId="{058F2B12-BFF6-FF4F-B12C-3D7C37ACF8D0}"/>
    <dgm:cxn modelId="{144D7A82-0B02-0643-B5A6-9818724B7FD6}" type="presOf" srcId="{491469C5-5FCE-1740-A65F-5A5631C8161F}" destId="{4C5D462F-2EBD-3749-B7A7-695EA0A34D5B}" srcOrd="0" destOrd="0" presId="urn:microsoft.com/office/officeart/2005/8/layout/chevron2"/>
    <dgm:cxn modelId="{019F0A84-509B-3F4B-ADDA-4B3D3A1D91E0}" srcId="{0DDF65CE-E8BF-3744-B6E3-46473B0FD7D4}" destId="{C1BCB698-A87B-7D4B-91E0-676A15538E94}" srcOrd="0" destOrd="0" parTransId="{EA91D208-E972-7441-A3C1-9FB1B2797599}" sibTransId="{EC674FD5-5AE8-2648-B470-92EC7D6E7537}"/>
    <dgm:cxn modelId="{DD10859D-1A58-2C44-AE60-283991D5C9A5}" srcId="{A76AFAA4-9AB0-4C42-9163-4B9F5D515EFE}" destId="{3E9E9934-298E-2846-83E9-5F6516070981}" srcOrd="1" destOrd="0" parTransId="{B417A7E5-DD6B-5C49-8B88-B2196ED26FF6}" sibTransId="{107D345B-F916-E64A-9F42-86A011B79DCC}"/>
    <dgm:cxn modelId="{870BB2B7-073A-DA47-98B1-3014BC125504}" srcId="{A76AFAA4-9AB0-4C42-9163-4B9F5D515EFE}" destId="{491469C5-5FCE-1740-A65F-5A5631C8161F}" srcOrd="0" destOrd="0" parTransId="{01D8ECE1-8F64-A746-A09D-5F1580E1D6AC}" sibTransId="{D537239E-D855-DE42-9A42-8CE99D90F956}"/>
    <dgm:cxn modelId="{F33ED5CA-5F8F-9D4F-982F-BCAC3A73B864}" type="presOf" srcId="{D80F9DD4-B628-BF47-8A66-C0F73A08E9B9}" destId="{2FE1E708-910D-8147-842B-BD505FEC5AD6}" srcOrd="0" destOrd="0" presId="urn:microsoft.com/office/officeart/2005/8/layout/chevron2"/>
    <dgm:cxn modelId="{5EE032D7-7E77-2740-9365-EBA77ADBBEF8}" type="presOf" srcId="{0DDF65CE-E8BF-3744-B6E3-46473B0FD7D4}" destId="{3FDFF03F-F5E7-C84C-853A-2E09106FD37E}" srcOrd="0" destOrd="0" presId="urn:microsoft.com/office/officeart/2005/8/layout/chevron2"/>
    <dgm:cxn modelId="{EA208AED-9A71-5348-BF27-24F37E9D24AB}" type="presOf" srcId="{C1BCB698-A87B-7D4B-91E0-676A15538E94}" destId="{70144659-07C5-B343-8A60-046F9760F648}" srcOrd="0" destOrd="0" presId="urn:microsoft.com/office/officeart/2005/8/layout/chevron2"/>
    <dgm:cxn modelId="{3470746B-8AFA-2243-93B9-756A4E2A56FC}" type="presParOf" srcId="{880CD23C-C1B6-FD46-80A1-0F0A4CD7071F}" destId="{08FD2494-CFFC-9249-B5D1-00A197241629}" srcOrd="0" destOrd="0" presId="urn:microsoft.com/office/officeart/2005/8/layout/chevron2"/>
    <dgm:cxn modelId="{72E3F9CA-D2DF-7E40-81FD-D8B8516C073A}" type="presParOf" srcId="{08FD2494-CFFC-9249-B5D1-00A197241629}" destId="{4C5D462F-2EBD-3749-B7A7-695EA0A34D5B}" srcOrd="0" destOrd="0" presId="urn:microsoft.com/office/officeart/2005/8/layout/chevron2"/>
    <dgm:cxn modelId="{86AA1C91-64E3-DF43-9D06-C0FF06C9286A}" type="presParOf" srcId="{08FD2494-CFFC-9249-B5D1-00A197241629}" destId="{7F0EAC7C-4C47-2942-BB0A-4550F6C3D8D6}" srcOrd="1" destOrd="0" presId="urn:microsoft.com/office/officeart/2005/8/layout/chevron2"/>
    <dgm:cxn modelId="{350549D9-D566-F448-9394-1972B23682B2}" type="presParOf" srcId="{880CD23C-C1B6-FD46-80A1-0F0A4CD7071F}" destId="{F6866C34-E239-D340-97DF-01E275244A16}" srcOrd="1" destOrd="0" presId="urn:microsoft.com/office/officeart/2005/8/layout/chevron2"/>
    <dgm:cxn modelId="{E2689C40-BC77-054C-9410-9ABA3C0A0859}" type="presParOf" srcId="{880CD23C-C1B6-FD46-80A1-0F0A4CD7071F}" destId="{341D0610-DF26-1C40-AA22-6C5DA8221F11}" srcOrd="2" destOrd="0" presId="urn:microsoft.com/office/officeart/2005/8/layout/chevron2"/>
    <dgm:cxn modelId="{DDC89025-61AB-874B-9906-EE05C78EB74F}" type="presParOf" srcId="{341D0610-DF26-1C40-AA22-6C5DA8221F11}" destId="{169F59CD-718F-0841-BC36-63F059DA1968}" srcOrd="0" destOrd="0" presId="urn:microsoft.com/office/officeart/2005/8/layout/chevron2"/>
    <dgm:cxn modelId="{B20AA82A-314D-8F4B-9F8B-ADEEEA8C9B42}" type="presParOf" srcId="{341D0610-DF26-1C40-AA22-6C5DA8221F11}" destId="{2FE1E708-910D-8147-842B-BD505FEC5AD6}" srcOrd="1" destOrd="0" presId="urn:microsoft.com/office/officeart/2005/8/layout/chevron2"/>
    <dgm:cxn modelId="{FD0FB02A-A0BB-4B49-847A-B6B1A0029CA1}" type="presParOf" srcId="{880CD23C-C1B6-FD46-80A1-0F0A4CD7071F}" destId="{A83AC075-BC30-7D4F-8CCD-C35718BE31A5}" srcOrd="3" destOrd="0" presId="urn:microsoft.com/office/officeart/2005/8/layout/chevron2"/>
    <dgm:cxn modelId="{FAE26710-210E-2048-AA00-1147C22E7D18}" type="presParOf" srcId="{880CD23C-C1B6-FD46-80A1-0F0A4CD7071F}" destId="{9B46656E-7AE2-9D49-AA7C-E99D9BA501E7}" srcOrd="4" destOrd="0" presId="urn:microsoft.com/office/officeart/2005/8/layout/chevron2"/>
    <dgm:cxn modelId="{72A504DB-4E1D-894E-B4A2-50F7E7B038F7}" type="presParOf" srcId="{9B46656E-7AE2-9D49-AA7C-E99D9BA501E7}" destId="{EBAFF916-9F41-1E4E-B021-739F172FF6EE}" srcOrd="0" destOrd="0" presId="urn:microsoft.com/office/officeart/2005/8/layout/chevron2"/>
    <dgm:cxn modelId="{438A0543-099C-724C-91A6-39F5177B4FE5}" type="presParOf" srcId="{9B46656E-7AE2-9D49-AA7C-E99D9BA501E7}" destId="{604EDD6F-A1A1-B84A-A895-A3876F992CD3}" srcOrd="1" destOrd="0" presId="urn:microsoft.com/office/officeart/2005/8/layout/chevron2"/>
    <dgm:cxn modelId="{9703B7E2-1A90-2345-BD7F-F409B17FDDF5}" type="presParOf" srcId="{880CD23C-C1B6-FD46-80A1-0F0A4CD7071F}" destId="{72CF09CF-24A9-BA44-8FD2-8B1238FCBFAF}" srcOrd="5" destOrd="0" presId="urn:microsoft.com/office/officeart/2005/8/layout/chevron2"/>
    <dgm:cxn modelId="{8B9374EE-809E-4640-8A11-C43D6A15C616}" type="presParOf" srcId="{880CD23C-C1B6-FD46-80A1-0F0A4CD7071F}" destId="{BD8E5224-DB50-C040-843F-130C3897BE6C}" srcOrd="6" destOrd="0" presId="urn:microsoft.com/office/officeart/2005/8/layout/chevron2"/>
    <dgm:cxn modelId="{9E050307-7426-5C43-B1E5-A0077AF939FA}" type="presParOf" srcId="{BD8E5224-DB50-C040-843F-130C3897BE6C}" destId="{3FDFF03F-F5E7-C84C-853A-2E09106FD37E}" srcOrd="0" destOrd="0" presId="urn:microsoft.com/office/officeart/2005/8/layout/chevron2"/>
    <dgm:cxn modelId="{BBDAE3CC-B3A3-3646-A48F-90D5425BBF58}" type="presParOf" srcId="{BD8E5224-DB50-C040-843F-130C3897BE6C}" destId="{70144659-07C5-B343-8A60-046F9760F64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76AFAA4-9AB0-4C42-9163-4B9F5D515EFE}" type="doc">
      <dgm:prSet loTypeId="urn:microsoft.com/office/officeart/2005/8/layout/chevron2" loCatId="" qsTypeId="urn:microsoft.com/office/officeart/2005/8/quickstyle/simple1" qsCatId="simple" csTypeId="urn:microsoft.com/office/officeart/2005/8/colors/colorful2" csCatId="colorful" phldr="1"/>
      <dgm:spPr/>
      <dgm:t>
        <a:bodyPr/>
        <a:lstStyle/>
        <a:p>
          <a:endParaRPr lang="fr-FR"/>
        </a:p>
      </dgm:t>
    </dgm:pt>
    <dgm:pt modelId="{880CD23C-C1B6-FD46-80A1-0F0A4CD7071F}" type="pres">
      <dgm:prSet presAssocID="{A76AFAA4-9AB0-4C42-9163-4B9F5D515EFE}" presName="linearFlow" presStyleCnt="0">
        <dgm:presLayoutVars>
          <dgm:dir/>
          <dgm:animLvl val="lvl"/>
          <dgm:resizeHandles val="exact"/>
        </dgm:presLayoutVars>
      </dgm:prSet>
      <dgm:spPr/>
    </dgm:pt>
  </dgm:ptLst>
  <dgm:cxnLst>
    <dgm:cxn modelId="{FACFF616-F6EE-AF4B-BB62-25C717EB715B}" type="presOf" srcId="{A76AFAA4-9AB0-4C42-9163-4B9F5D515EFE}" destId="{880CD23C-C1B6-FD46-80A1-0F0A4CD7071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6AFAA4-9AB0-4C42-9163-4B9F5D515EFE}" type="doc">
      <dgm:prSet loTypeId="urn:microsoft.com/office/officeart/2005/8/layout/chevron2" loCatId="" qsTypeId="urn:microsoft.com/office/officeart/2005/8/quickstyle/simple1" qsCatId="simple" csTypeId="urn:microsoft.com/office/officeart/2005/8/colors/accent1_3" csCatId="accent1" phldr="1"/>
      <dgm:spPr/>
      <dgm:t>
        <a:bodyPr/>
        <a:lstStyle/>
        <a:p>
          <a:endParaRPr lang="fr-FR"/>
        </a:p>
      </dgm:t>
    </dgm:pt>
    <dgm:pt modelId="{491469C5-5FCE-1740-A65F-5A5631C8161F}">
      <dgm:prSet phldrT="[Texte]" custT="1"/>
      <dgm:spPr/>
      <dgm:t>
        <a:bodyPr/>
        <a:lstStyle/>
        <a:p>
          <a:r>
            <a:rPr lang="fr-FR" sz="1200" b="1"/>
            <a:t> </a:t>
          </a:r>
        </a:p>
      </dgm:t>
    </dgm:pt>
    <dgm:pt modelId="{01D8ECE1-8F64-A746-A09D-5F1580E1D6AC}" type="parTrans" cxnId="{870BB2B7-073A-DA47-98B1-3014BC125504}">
      <dgm:prSet/>
      <dgm:spPr/>
      <dgm:t>
        <a:bodyPr/>
        <a:lstStyle/>
        <a:p>
          <a:endParaRPr lang="fr-FR" sz="1400" b="1"/>
        </a:p>
      </dgm:t>
    </dgm:pt>
    <dgm:pt modelId="{D537239E-D855-DE42-9A42-8CE99D90F956}" type="sibTrans" cxnId="{870BB2B7-073A-DA47-98B1-3014BC125504}">
      <dgm:prSet/>
      <dgm:spPr/>
      <dgm:t>
        <a:bodyPr/>
        <a:lstStyle/>
        <a:p>
          <a:endParaRPr lang="fr-FR" sz="1400" b="1"/>
        </a:p>
      </dgm:t>
    </dgm:pt>
    <dgm:pt modelId="{3E9E9934-298E-2846-83E9-5F6516070981}">
      <dgm:prSet phldrT="[Texte]" custT="1"/>
      <dgm:spPr/>
      <dgm:t>
        <a:bodyPr/>
        <a:lstStyle/>
        <a:p>
          <a:r>
            <a:rPr lang="fr-FR" sz="1200" b="1"/>
            <a:t> </a:t>
          </a:r>
        </a:p>
      </dgm:t>
    </dgm:pt>
    <dgm:pt modelId="{B417A7E5-DD6B-5C49-8B88-B2196ED26FF6}" type="parTrans" cxnId="{DD10859D-1A58-2C44-AE60-283991D5C9A5}">
      <dgm:prSet/>
      <dgm:spPr/>
      <dgm:t>
        <a:bodyPr/>
        <a:lstStyle/>
        <a:p>
          <a:endParaRPr lang="fr-FR" sz="1400" b="1"/>
        </a:p>
      </dgm:t>
    </dgm:pt>
    <dgm:pt modelId="{107D345B-F916-E64A-9F42-86A011B79DCC}" type="sibTrans" cxnId="{DD10859D-1A58-2C44-AE60-283991D5C9A5}">
      <dgm:prSet/>
      <dgm:spPr/>
      <dgm:t>
        <a:bodyPr/>
        <a:lstStyle/>
        <a:p>
          <a:endParaRPr lang="fr-FR" sz="1400" b="1"/>
        </a:p>
      </dgm:t>
    </dgm:pt>
    <dgm:pt modelId="{D80F9DD4-B628-BF47-8A66-C0F73A08E9B9}">
      <dgm:prSet phldrT="[Texte]" custT="1"/>
      <dgm:spPr/>
      <dgm:t>
        <a:bodyPr/>
        <a:lstStyle/>
        <a:p>
          <a:r>
            <a:rPr lang="fr-CH" sz="1600" b="1">
              <a:latin typeface="Arial" panose="020B0604020202020204" pitchFamily="34" charset="0"/>
            </a:rPr>
            <a:t>Methodology</a:t>
          </a:r>
          <a:endParaRPr lang="fr-FR" sz="1600" b="1"/>
        </a:p>
      </dgm:t>
    </dgm:pt>
    <dgm:pt modelId="{1B1098A9-0C95-6440-979F-DEC617BA55B2}" type="parTrans" cxnId="{0F3E0C64-DFC6-EF4E-AD77-42C9C6CA0B4B}">
      <dgm:prSet/>
      <dgm:spPr/>
      <dgm:t>
        <a:bodyPr/>
        <a:lstStyle/>
        <a:p>
          <a:endParaRPr lang="fr-FR" sz="1400" b="1"/>
        </a:p>
      </dgm:t>
    </dgm:pt>
    <dgm:pt modelId="{84489694-F985-1C4C-BF17-06F150D2D95D}" type="sibTrans" cxnId="{0F3E0C64-DFC6-EF4E-AD77-42C9C6CA0B4B}">
      <dgm:prSet/>
      <dgm:spPr/>
      <dgm:t>
        <a:bodyPr/>
        <a:lstStyle/>
        <a:p>
          <a:endParaRPr lang="fr-FR" sz="1400" b="1"/>
        </a:p>
      </dgm:t>
    </dgm:pt>
    <dgm:pt modelId="{ED37D4E9-0D7E-DB4B-944D-0D5812585850}">
      <dgm:prSet phldrT="[Texte]" custT="1"/>
      <dgm:spPr/>
      <dgm:t>
        <a:bodyPr/>
        <a:lstStyle/>
        <a:p>
          <a:r>
            <a:rPr lang="fr-FR" sz="1200" b="1"/>
            <a:t> </a:t>
          </a:r>
        </a:p>
      </dgm:t>
    </dgm:pt>
    <dgm:pt modelId="{850C568E-A6E5-4F4A-9C2B-8989A6E881D7}" type="parTrans" cxnId="{88FFAF6F-97F9-D84C-9C5A-459CAFB9D6AB}">
      <dgm:prSet/>
      <dgm:spPr/>
      <dgm:t>
        <a:bodyPr/>
        <a:lstStyle/>
        <a:p>
          <a:endParaRPr lang="fr-FR" sz="1400" b="1"/>
        </a:p>
      </dgm:t>
    </dgm:pt>
    <dgm:pt modelId="{058F2B12-BFF6-FF4F-B12C-3D7C37ACF8D0}" type="sibTrans" cxnId="{88FFAF6F-97F9-D84C-9C5A-459CAFB9D6AB}">
      <dgm:prSet/>
      <dgm:spPr/>
      <dgm:t>
        <a:bodyPr/>
        <a:lstStyle/>
        <a:p>
          <a:endParaRPr lang="fr-FR" sz="1400" b="1"/>
        </a:p>
      </dgm:t>
    </dgm:pt>
    <dgm:pt modelId="{FB7C6B16-4CAA-6942-B012-BEA61AD86206}">
      <dgm:prSet phldrT="[Texte]" custT="1"/>
      <dgm:spPr/>
      <dgm:t>
        <a:bodyPr/>
        <a:lstStyle/>
        <a:p>
          <a:r>
            <a:rPr lang="fr-CH" sz="1600" b="1">
              <a:latin typeface="Arial" panose="020B0604020202020204" pitchFamily="34" charset="0"/>
            </a:rPr>
            <a:t>Results</a:t>
          </a:r>
          <a:endParaRPr lang="fr-FR" sz="1600" b="1"/>
        </a:p>
      </dgm:t>
    </dgm:pt>
    <dgm:pt modelId="{6040E7A0-23E7-1544-B288-A8DFA090446F}" type="parTrans" cxnId="{CD2F0668-C80C-804D-8691-8BADD24A3C00}">
      <dgm:prSet/>
      <dgm:spPr/>
      <dgm:t>
        <a:bodyPr/>
        <a:lstStyle/>
        <a:p>
          <a:endParaRPr lang="fr-FR" sz="1400" b="1"/>
        </a:p>
      </dgm:t>
    </dgm:pt>
    <dgm:pt modelId="{1BF7A4FE-1C31-C941-B720-1389FDED8093}" type="sibTrans" cxnId="{CD2F0668-C80C-804D-8691-8BADD24A3C00}">
      <dgm:prSet/>
      <dgm:spPr/>
      <dgm:t>
        <a:bodyPr/>
        <a:lstStyle/>
        <a:p>
          <a:endParaRPr lang="fr-FR" sz="1400" b="1"/>
        </a:p>
      </dgm:t>
    </dgm:pt>
    <dgm:pt modelId="{0DDF65CE-E8BF-3744-B6E3-46473B0FD7D4}">
      <dgm:prSet phldrT="[Texte]" custT="1"/>
      <dgm:spPr/>
      <dgm:t>
        <a:bodyPr/>
        <a:lstStyle/>
        <a:p>
          <a:r>
            <a:rPr lang="fr-FR" sz="1200" b="1"/>
            <a:t> </a:t>
          </a:r>
        </a:p>
      </dgm:t>
    </dgm:pt>
    <dgm:pt modelId="{260359CD-6BCB-8E4F-B678-60E39B6148BD}" type="parTrans" cxnId="{BEEBF70E-2115-0343-B1B1-6B1FA9E773C9}">
      <dgm:prSet/>
      <dgm:spPr/>
      <dgm:t>
        <a:bodyPr/>
        <a:lstStyle/>
        <a:p>
          <a:endParaRPr lang="fr-FR" sz="1400" b="1"/>
        </a:p>
      </dgm:t>
    </dgm:pt>
    <dgm:pt modelId="{8D18FBF8-3991-CC44-8DE2-07D21D6BA4BD}" type="sibTrans" cxnId="{BEEBF70E-2115-0343-B1B1-6B1FA9E773C9}">
      <dgm:prSet/>
      <dgm:spPr/>
      <dgm:t>
        <a:bodyPr/>
        <a:lstStyle/>
        <a:p>
          <a:endParaRPr lang="fr-FR" sz="1400" b="1"/>
        </a:p>
      </dgm:t>
    </dgm:pt>
    <dgm:pt modelId="{C1BCB698-A87B-7D4B-91E0-676A15538E94}">
      <dgm:prSet phldrT="[Texte]" custT="1"/>
      <dgm:spPr/>
      <dgm:t>
        <a:bodyPr/>
        <a:lstStyle/>
        <a:p>
          <a:r>
            <a:rPr lang="fr-CH" sz="1600" b="1">
              <a:latin typeface="Arial" panose="020B0604020202020204" pitchFamily="34" charset="0"/>
            </a:rPr>
            <a:t>Discussion</a:t>
          </a:r>
          <a:endParaRPr lang="fr-FR" sz="1600" b="1"/>
        </a:p>
      </dgm:t>
    </dgm:pt>
    <dgm:pt modelId="{EA91D208-E972-7441-A3C1-9FB1B2797599}" type="parTrans" cxnId="{019F0A84-509B-3F4B-ADDA-4B3D3A1D91E0}">
      <dgm:prSet/>
      <dgm:spPr/>
      <dgm:t>
        <a:bodyPr/>
        <a:lstStyle/>
        <a:p>
          <a:endParaRPr lang="fr-FR" sz="1400" b="1"/>
        </a:p>
      </dgm:t>
    </dgm:pt>
    <dgm:pt modelId="{EC674FD5-5AE8-2648-B470-92EC7D6E7537}" type="sibTrans" cxnId="{019F0A84-509B-3F4B-ADDA-4B3D3A1D91E0}">
      <dgm:prSet/>
      <dgm:spPr/>
      <dgm:t>
        <a:bodyPr/>
        <a:lstStyle/>
        <a:p>
          <a:endParaRPr lang="fr-FR" sz="1400" b="1"/>
        </a:p>
      </dgm:t>
    </dgm:pt>
    <dgm:pt modelId="{49B751E5-F077-1149-A2EE-03EB6DC10A52}">
      <dgm:prSet phldrT="[Texte]" custT="1"/>
      <dgm:spPr/>
      <dgm:t>
        <a:bodyPr/>
        <a:lstStyle/>
        <a:p>
          <a:r>
            <a:rPr lang="fr-CH" sz="1600" b="1" kern="1200">
              <a:latin typeface="Arial" panose="020B0604020202020204" pitchFamily="34" charset="0"/>
              <a:ea typeface="+mn-ea"/>
              <a:cs typeface="+mn-cs"/>
            </a:rPr>
            <a:t>Introduction</a:t>
          </a:r>
          <a:r>
            <a:rPr lang="fr-CH" sz="1600" b="1" kern="1200">
              <a:latin typeface="Arial" panose="020B0604020202020204" pitchFamily="34" charset="0"/>
            </a:rPr>
            <a:t> </a:t>
          </a:r>
          <a:endParaRPr lang="fr-FR" sz="1600" b="1" kern="1200"/>
        </a:p>
      </dgm:t>
    </dgm:pt>
    <dgm:pt modelId="{A36EFAD9-CEEE-3947-BB43-9D87550FF9B3}" type="sibTrans" cxnId="{456FDA10-D8AA-F747-ACC7-B10ECB3503C8}">
      <dgm:prSet/>
      <dgm:spPr/>
      <dgm:t>
        <a:bodyPr/>
        <a:lstStyle/>
        <a:p>
          <a:endParaRPr lang="fr-FR" sz="1400" b="1"/>
        </a:p>
      </dgm:t>
    </dgm:pt>
    <dgm:pt modelId="{BE7110C8-C6B1-114E-8949-1F8FB1D3616B}" type="parTrans" cxnId="{456FDA10-D8AA-F747-ACC7-B10ECB3503C8}">
      <dgm:prSet/>
      <dgm:spPr/>
      <dgm:t>
        <a:bodyPr/>
        <a:lstStyle/>
        <a:p>
          <a:endParaRPr lang="fr-FR" sz="1400" b="1"/>
        </a:p>
      </dgm:t>
    </dgm:pt>
    <dgm:pt modelId="{880CD23C-C1B6-FD46-80A1-0F0A4CD7071F}" type="pres">
      <dgm:prSet presAssocID="{A76AFAA4-9AB0-4C42-9163-4B9F5D515EFE}" presName="linearFlow" presStyleCnt="0">
        <dgm:presLayoutVars>
          <dgm:dir/>
          <dgm:animLvl val="lvl"/>
          <dgm:resizeHandles val="exact"/>
        </dgm:presLayoutVars>
      </dgm:prSet>
      <dgm:spPr/>
    </dgm:pt>
    <dgm:pt modelId="{08FD2494-CFFC-9249-B5D1-00A197241629}" type="pres">
      <dgm:prSet presAssocID="{491469C5-5FCE-1740-A65F-5A5631C8161F}" presName="composite" presStyleCnt="0"/>
      <dgm:spPr/>
    </dgm:pt>
    <dgm:pt modelId="{4C5D462F-2EBD-3749-B7A7-695EA0A34D5B}" type="pres">
      <dgm:prSet presAssocID="{491469C5-5FCE-1740-A65F-5A5631C8161F}" presName="parentText" presStyleLbl="alignNode1" presStyleIdx="0" presStyleCnt="4">
        <dgm:presLayoutVars>
          <dgm:chMax val="1"/>
          <dgm:bulletEnabled val="1"/>
        </dgm:presLayoutVars>
      </dgm:prSet>
      <dgm:spPr/>
    </dgm:pt>
    <dgm:pt modelId="{7F0EAC7C-4C47-2942-BB0A-4550F6C3D8D6}" type="pres">
      <dgm:prSet presAssocID="{491469C5-5FCE-1740-A65F-5A5631C8161F}" presName="descendantText" presStyleLbl="alignAcc1" presStyleIdx="0" presStyleCnt="4" custLinFactNeighborY="-2706">
        <dgm:presLayoutVars>
          <dgm:bulletEnabled val="1"/>
        </dgm:presLayoutVars>
      </dgm:prSet>
      <dgm:spPr/>
    </dgm:pt>
    <dgm:pt modelId="{F6866C34-E239-D340-97DF-01E275244A16}" type="pres">
      <dgm:prSet presAssocID="{D537239E-D855-DE42-9A42-8CE99D90F956}" presName="sp" presStyleCnt="0"/>
      <dgm:spPr/>
    </dgm:pt>
    <dgm:pt modelId="{341D0610-DF26-1C40-AA22-6C5DA8221F11}" type="pres">
      <dgm:prSet presAssocID="{3E9E9934-298E-2846-83E9-5F6516070981}" presName="composite" presStyleCnt="0"/>
      <dgm:spPr/>
    </dgm:pt>
    <dgm:pt modelId="{169F59CD-718F-0841-BC36-63F059DA1968}" type="pres">
      <dgm:prSet presAssocID="{3E9E9934-298E-2846-83E9-5F6516070981}" presName="parentText" presStyleLbl="alignNode1" presStyleIdx="1" presStyleCnt="4">
        <dgm:presLayoutVars>
          <dgm:chMax val="1"/>
          <dgm:bulletEnabled val="1"/>
        </dgm:presLayoutVars>
      </dgm:prSet>
      <dgm:spPr/>
    </dgm:pt>
    <dgm:pt modelId="{2FE1E708-910D-8147-842B-BD505FEC5AD6}" type="pres">
      <dgm:prSet presAssocID="{3E9E9934-298E-2846-83E9-5F6516070981}" presName="descendantText" presStyleLbl="alignAcc1" presStyleIdx="1" presStyleCnt="4">
        <dgm:presLayoutVars>
          <dgm:bulletEnabled val="1"/>
        </dgm:presLayoutVars>
      </dgm:prSet>
      <dgm:spPr/>
    </dgm:pt>
    <dgm:pt modelId="{A83AC075-BC30-7D4F-8CCD-C35718BE31A5}" type="pres">
      <dgm:prSet presAssocID="{107D345B-F916-E64A-9F42-86A011B79DCC}" presName="sp" presStyleCnt="0"/>
      <dgm:spPr/>
    </dgm:pt>
    <dgm:pt modelId="{9B46656E-7AE2-9D49-AA7C-E99D9BA501E7}" type="pres">
      <dgm:prSet presAssocID="{ED37D4E9-0D7E-DB4B-944D-0D5812585850}" presName="composite" presStyleCnt="0"/>
      <dgm:spPr/>
    </dgm:pt>
    <dgm:pt modelId="{EBAFF916-9F41-1E4E-B021-739F172FF6EE}" type="pres">
      <dgm:prSet presAssocID="{ED37D4E9-0D7E-DB4B-944D-0D5812585850}" presName="parentText" presStyleLbl="alignNode1" presStyleIdx="2" presStyleCnt="4">
        <dgm:presLayoutVars>
          <dgm:chMax val="1"/>
          <dgm:bulletEnabled val="1"/>
        </dgm:presLayoutVars>
      </dgm:prSet>
      <dgm:spPr/>
    </dgm:pt>
    <dgm:pt modelId="{604EDD6F-A1A1-B84A-A895-A3876F992CD3}" type="pres">
      <dgm:prSet presAssocID="{ED37D4E9-0D7E-DB4B-944D-0D5812585850}" presName="descendantText" presStyleLbl="alignAcc1" presStyleIdx="2" presStyleCnt="4">
        <dgm:presLayoutVars>
          <dgm:bulletEnabled val="1"/>
        </dgm:presLayoutVars>
      </dgm:prSet>
      <dgm:spPr/>
    </dgm:pt>
    <dgm:pt modelId="{72CF09CF-24A9-BA44-8FD2-8B1238FCBFAF}" type="pres">
      <dgm:prSet presAssocID="{058F2B12-BFF6-FF4F-B12C-3D7C37ACF8D0}" presName="sp" presStyleCnt="0"/>
      <dgm:spPr/>
    </dgm:pt>
    <dgm:pt modelId="{BD8E5224-DB50-C040-843F-130C3897BE6C}" type="pres">
      <dgm:prSet presAssocID="{0DDF65CE-E8BF-3744-B6E3-46473B0FD7D4}" presName="composite" presStyleCnt="0"/>
      <dgm:spPr/>
    </dgm:pt>
    <dgm:pt modelId="{3FDFF03F-F5E7-C84C-853A-2E09106FD37E}" type="pres">
      <dgm:prSet presAssocID="{0DDF65CE-E8BF-3744-B6E3-46473B0FD7D4}" presName="parentText" presStyleLbl="alignNode1" presStyleIdx="3" presStyleCnt="4">
        <dgm:presLayoutVars>
          <dgm:chMax val="1"/>
          <dgm:bulletEnabled val="1"/>
        </dgm:presLayoutVars>
      </dgm:prSet>
      <dgm:spPr/>
    </dgm:pt>
    <dgm:pt modelId="{70144659-07C5-B343-8A60-046F9760F648}" type="pres">
      <dgm:prSet presAssocID="{0DDF65CE-E8BF-3744-B6E3-46473B0FD7D4}" presName="descendantText" presStyleLbl="alignAcc1" presStyleIdx="3" presStyleCnt="4">
        <dgm:presLayoutVars>
          <dgm:bulletEnabled val="1"/>
        </dgm:presLayoutVars>
      </dgm:prSet>
      <dgm:spPr/>
    </dgm:pt>
  </dgm:ptLst>
  <dgm:cxnLst>
    <dgm:cxn modelId="{BDB35E0C-A3FE-414D-90BC-358E6D00CFA2}" type="presOf" srcId="{ED37D4E9-0D7E-DB4B-944D-0D5812585850}" destId="{EBAFF916-9F41-1E4E-B021-739F172FF6EE}" srcOrd="0" destOrd="0" presId="urn:microsoft.com/office/officeart/2005/8/layout/chevron2"/>
    <dgm:cxn modelId="{BEEBF70E-2115-0343-B1B1-6B1FA9E773C9}" srcId="{A76AFAA4-9AB0-4C42-9163-4B9F5D515EFE}" destId="{0DDF65CE-E8BF-3744-B6E3-46473B0FD7D4}" srcOrd="3" destOrd="0" parTransId="{260359CD-6BCB-8E4F-B678-60E39B6148BD}" sibTransId="{8D18FBF8-3991-CC44-8DE2-07D21D6BA4BD}"/>
    <dgm:cxn modelId="{456FDA10-D8AA-F747-ACC7-B10ECB3503C8}" srcId="{491469C5-5FCE-1740-A65F-5A5631C8161F}" destId="{49B751E5-F077-1149-A2EE-03EB6DC10A52}" srcOrd="0" destOrd="0" parTransId="{BE7110C8-C6B1-114E-8949-1F8FB1D3616B}" sibTransId="{A36EFAD9-CEEE-3947-BB43-9D87550FF9B3}"/>
    <dgm:cxn modelId="{FACFF616-F6EE-AF4B-BB62-25C717EB715B}" type="presOf" srcId="{A76AFAA4-9AB0-4C42-9163-4B9F5D515EFE}" destId="{880CD23C-C1B6-FD46-80A1-0F0A4CD7071F}" srcOrd="0" destOrd="0" presId="urn:microsoft.com/office/officeart/2005/8/layout/chevron2"/>
    <dgm:cxn modelId="{0A0D3E1D-3022-4A47-8355-37E9EA33DC1C}" type="presOf" srcId="{FB7C6B16-4CAA-6942-B012-BEA61AD86206}" destId="{604EDD6F-A1A1-B84A-A895-A3876F992CD3}" srcOrd="0" destOrd="0" presId="urn:microsoft.com/office/officeart/2005/8/layout/chevron2"/>
    <dgm:cxn modelId="{F4E56F28-B979-6B42-8ED0-48C1FDA58696}" type="presOf" srcId="{3E9E9934-298E-2846-83E9-5F6516070981}" destId="{169F59CD-718F-0841-BC36-63F059DA1968}" srcOrd="0" destOrd="0" presId="urn:microsoft.com/office/officeart/2005/8/layout/chevron2"/>
    <dgm:cxn modelId="{97B4E555-EADA-684C-9C13-80FD20B547AF}" type="presOf" srcId="{49B751E5-F077-1149-A2EE-03EB6DC10A52}" destId="{7F0EAC7C-4C47-2942-BB0A-4550F6C3D8D6}" srcOrd="0" destOrd="0" presId="urn:microsoft.com/office/officeart/2005/8/layout/chevron2"/>
    <dgm:cxn modelId="{0F3E0C64-DFC6-EF4E-AD77-42C9C6CA0B4B}" srcId="{3E9E9934-298E-2846-83E9-5F6516070981}" destId="{D80F9DD4-B628-BF47-8A66-C0F73A08E9B9}" srcOrd="0" destOrd="0" parTransId="{1B1098A9-0C95-6440-979F-DEC617BA55B2}" sibTransId="{84489694-F985-1C4C-BF17-06F150D2D95D}"/>
    <dgm:cxn modelId="{CD2F0668-C80C-804D-8691-8BADD24A3C00}" srcId="{ED37D4E9-0D7E-DB4B-944D-0D5812585850}" destId="{FB7C6B16-4CAA-6942-B012-BEA61AD86206}" srcOrd="0" destOrd="0" parTransId="{6040E7A0-23E7-1544-B288-A8DFA090446F}" sibTransId="{1BF7A4FE-1C31-C941-B720-1389FDED8093}"/>
    <dgm:cxn modelId="{88FFAF6F-97F9-D84C-9C5A-459CAFB9D6AB}" srcId="{A76AFAA4-9AB0-4C42-9163-4B9F5D515EFE}" destId="{ED37D4E9-0D7E-DB4B-944D-0D5812585850}" srcOrd="2" destOrd="0" parTransId="{850C568E-A6E5-4F4A-9C2B-8989A6E881D7}" sibTransId="{058F2B12-BFF6-FF4F-B12C-3D7C37ACF8D0}"/>
    <dgm:cxn modelId="{144D7A82-0B02-0643-B5A6-9818724B7FD6}" type="presOf" srcId="{491469C5-5FCE-1740-A65F-5A5631C8161F}" destId="{4C5D462F-2EBD-3749-B7A7-695EA0A34D5B}" srcOrd="0" destOrd="0" presId="urn:microsoft.com/office/officeart/2005/8/layout/chevron2"/>
    <dgm:cxn modelId="{019F0A84-509B-3F4B-ADDA-4B3D3A1D91E0}" srcId="{0DDF65CE-E8BF-3744-B6E3-46473B0FD7D4}" destId="{C1BCB698-A87B-7D4B-91E0-676A15538E94}" srcOrd="0" destOrd="0" parTransId="{EA91D208-E972-7441-A3C1-9FB1B2797599}" sibTransId="{EC674FD5-5AE8-2648-B470-92EC7D6E7537}"/>
    <dgm:cxn modelId="{DD10859D-1A58-2C44-AE60-283991D5C9A5}" srcId="{A76AFAA4-9AB0-4C42-9163-4B9F5D515EFE}" destId="{3E9E9934-298E-2846-83E9-5F6516070981}" srcOrd="1" destOrd="0" parTransId="{B417A7E5-DD6B-5C49-8B88-B2196ED26FF6}" sibTransId="{107D345B-F916-E64A-9F42-86A011B79DCC}"/>
    <dgm:cxn modelId="{870BB2B7-073A-DA47-98B1-3014BC125504}" srcId="{A76AFAA4-9AB0-4C42-9163-4B9F5D515EFE}" destId="{491469C5-5FCE-1740-A65F-5A5631C8161F}" srcOrd="0" destOrd="0" parTransId="{01D8ECE1-8F64-A746-A09D-5F1580E1D6AC}" sibTransId="{D537239E-D855-DE42-9A42-8CE99D90F956}"/>
    <dgm:cxn modelId="{F33ED5CA-5F8F-9D4F-982F-BCAC3A73B864}" type="presOf" srcId="{D80F9DD4-B628-BF47-8A66-C0F73A08E9B9}" destId="{2FE1E708-910D-8147-842B-BD505FEC5AD6}" srcOrd="0" destOrd="0" presId="urn:microsoft.com/office/officeart/2005/8/layout/chevron2"/>
    <dgm:cxn modelId="{5EE032D7-7E77-2740-9365-EBA77ADBBEF8}" type="presOf" srcId="{0DDF65CE-E8BF-3744-B6E3-46473B0FD7D4}" destId="{3FDFF03F-F5E7-C84C-853A-2E09106FD37E}" srcOrd="0" destOrd="0" presId="urn:microsoft.com/office/officeart/2005/8/layout/chevron2"/>
    <dgm:cxn modelId="{EA208AED-9A71-5348-BF27-24F37E9D24AB}" type="presOf" srcId="{C1BCB698-A87B-7D4B-91E0-676A15538E94}" destId="{70144659-07C5-B343-8A60-046F9760F648}" srcOrd="0" destOrd="0" presId="urn:microsoft.com/office/officeart/2005/8/layout/chevron2"/>
    <dgm:cxn modelId="{3470746B-8AFA-2243-93B9-756A4E2A56FC}" type="presParOf" srcId="{880CD23C-C1B6-FD46-80A1-0F0A4CD7071F}" destId="{08FD2494-CFFC-9249-B5D1-00A197241629}" srcOrd="0" destOrd="0" presId="urn:microsoft.com/office/officeart/2005/8/layout/chevron2"/>
    <dgm:cxn modelId="{72E3F9CA-D2DF-7E40-81FD-D8B8516C073A}" type="presParOf" srcId="{08FD2494-CFFC-9249-B5D1-00A197241629}" destId="{4C5D462F-2EBD-3749-B7A7-695EA0A34D5B}" srcOrd="0" destOrd="0" presId="urn:microsoft.com/office/officeart/2005/8/layout/chevron2"/>
    <dgm:cxn modelId="{86AA1C91-64E3-DF43-9D06-C0FF06C9286A}" type="presParOf" srcId="{08FD2494-CFFC-9249-B5D1-00A197241629}" destId="{7F0EAC7C-4C47-2942-BB0A-4550F6C3D8D6}" srcOrd="1" destOrd="0" presId="urn:microsoft.com/office/officeart/2005/8/layout/chevron2"/>
    <dgm:cxn modelId="{350549D9-D566-F448-9394-1972B23682B2}" type="presParOf" srcId="{880CD23C-C1B6-FD46-80A1-0F0A4CD7071F}" destId="{F6866C34-E239-D340-97DF-01E275244A16}" srcOrd="1" destOrd="0" presId="urn:microsoft.com/office/officeart/2005/8/layout/chevron2"/>
    <dgm:cxn modelId="{E2689C40-BC77-054C-9410-9ABA3C0A0859}" type="presParOf" srcId="{880CD23C-C1B6-FD46-80A1-0F0A4CD7071F}" destId="{341D0610-DF26-1C40-AA22-6C5DA8221F11}" srcOrd="2" destOrd="0" presId="urn:microsoft.com/office/officeart/2005/8/layout/chevron2"/>
    <dgm:cxn modelId="{DDC89025-61AB-874B-9906-EE05C78EB74F}" type="presParOf" srcId="{341D0610-DF26-1C40-AA22-6C5DA8221F11}" destId="{169F59CD-718F-0841-BC36-63F059DA1968}" srcOrd="0" destOrd="0" presId="urn:microsoft.com/office/officeart/2005/8/layout/chevron2"/>
    <dgm:cxn modelId="{B20AA82A-314D-8F4B-9F8B-ADEEEA8C9B42}" type="presParOf" srcId="{341D0610-DF26-1C40-AA22-6C5DA8221F11}" destId="{2FE1E708-910D-8147-842B-BD505FEC5AD6}" srcOrd="1" destOrd="0" presId="urn:microsoft.com/office/officeart/2005/8/layout/chevron2"/>
    <dgm:cxn modelId="{FD0FB02A-A0BB-4B49-847A-B6B1A0029CA1}" type="presParOf" srcId="{880CD23C-C1B6-FD46-80A1-0F0A4CD7071F}" destId="{A83AC075-BC30-7D4F-8CCD-C35718BE31A5}" srcOrd="3" destOrd="0" presId="urn:microsoft.com/office/officeart/2005/8/layout/chevron2"/>
    <dgm:cxn modelId="{FAE26710-210E-2048-AA00-1147C22E7D18}" type="presParOf" srcId="{880CD23C-C1B6-FD46-80A1-0F0A4CD7071F}" destId="{9B46656E-7AE2-9D49-AA7C-E99D9BA501E7}" srcOrd="4" destOrd="0" presId="urn:microsoft.com/office/officeart/2005/8/layout/chevron2"/>
    <dgm:cxn modelId="{72A504DB-4E1D-894E-B4A2-50F7E7B038F7}" type="presParOf" srcId="{9B46656E-7AE2-9D49-AA7C-E99D9BA501E7}" destId="{EBAFF916-9F41-1E4E-B021-739F172FF6EE}" srcOrd="0" destOrd="0" presId="urn:microsoft.com/office/officeart/2005/8/layout/chevron2"/>
    <dgm:cxn modelId="{438A0543-099C-724C-91A6-39F5177B4FE5}" type="presParOf" srcId="{9B46656E-7AE2-9D49-AA7C-E99D9BA501E7}" destId="{604EDD6F-A1A1-B84A-A895-A3876F992CD3}" srcOrd="1" destOrd="0" presId="urn:microsoft.com/office/officeart/2005/8/layout/chevron2"/>
    <dgm:cxn modelId="{9703B7E2-1A90-2345-BD7F-F409B17FDDF5}" type="presParOf" srcId="{880CD23C-C1B6-FD46-80A1-0F0A4CD7071F}" destId="{72CF09CF-24A9-BA44-8FD2-8B1238FCBFAF}" srcOrd="5" destOrd="0" presId="urn:microsoft.com/office/officeart/2005/8/layout/chevron2"/>
    <dgm:cxn modelId="{8B9374EE-809E-4640-8A11-C43D6A15C616}" type="presParOf" srcId="{880CD23C-C1B6-FD46-80A1-0F0A4CD7071F}" destId="{BD8E5224-DB50-C040-843F-130C3897BE6C}" srcOrd="6" destOrd="0" presId="urn:microsoft.com/office/officeart/2005/8/layout/chevron2"/>
    <dgm:cxn modelId="{9E050307-7426-5C43-B1E5-A0077AF939FA}" type="presParOf" srcId="{BD8E5224-DB50-C040-843F-130C3897BE6C}" destId="{3FDFF03F-F5E7-C84C-853A-2E09106FD37E}" srcOrd="0" destOrd="0" presId="urn:microsoft.com/office/officeart/2005/8/layout/chevron2"/>
    <dgm:cxn modelId="{BBDAE3CC-B3A3-3646-A48F-90D5425BBF58}" type="presParOf" srcId="{BD8E5224-DB50-C040-843F-130C3897BE6C}" destId="{70144659-07C5-B343-8A60-046F9760F64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6AFAA4-9AB0-4C42-9163-4B9F5D515EFE}" type="doc">
      <dgm:prSet loTypeId="urn:microsoft.com/office/officeart/2005/8/layout/chevron2" loCatId="" qsTypeId="urn:microsoft.com/office/officeart/2005/8/quickstyle/simple1" qsCatId="simple" csTypeId="urn:microsoft.com/office/officeart/2005/8/colors/accent1_3" csCatId="accent1" phldr="1"/>
      <dgm:spPr/>
      <dgm:t>
        <a:bodyPr/>
        <a:lstStyle/>
        <a:p>
          <a:endParaRPr lang="fr-FR"/>
        </a:p>
      </dgm:t>
    </dgm:pt>
    <dgm:pt modelId="{491469C5-5FCE-1740-A65F-5A5631C8161F}">
      <dgm:prSet phldrT="[Texte]" custT="1"/>
      <dgm:spPr/>
      <dgm:t>
        <a:bodyPr/>
        <a:lstStyle/>
        <a:p>
          <a:r>
            <a:rPr lang="fr-FR" sz="1200" b="1"/>
            <a:t> </a:t>
          </a:r>
        </a:p>
      </dgm:t>
    </dgm:pt>
    <dgm:pt modelId="{01D8ECE1-8F64-A746-A09D-5F1580E1D6AC}" type="parTrans" cxnId="{870BB2B7-073A-DA47-98B1-3014BC125504}">
      <dgm:prSet/>
      <dgm:spPr/>
      <dgm:t>
        <a:bodyPr/>
        <a:lstStyle/>
        <a:p>
          <a:endParaRPr lang="fr-FR" sz="1400" b="1"/>
        </a:p>
      </dgm:t>
    </dgm:pt>
    <dgm:pt modelId="{D537239E-D855-DE42-9A42-8CE99D90F956}" type="sibTrans" cxnId="{870BB2B7-073A-DA47-98B1-3014BC125504}">
      <dgm:prSet/>
      <dgm:spPr/>
      <dgm:t>
        <a:bodyPr/>
        <a:lstStyle/>
        <a:p>
          <a:endParaRPr lang="fr-FR" sz="1400" b="1"/>
        </a:p>
      </dgm:t>
    </dgm:pt>
    <dgm:pt modelId="{3E9E9934-298E-2846-83E9-5F6516070981}">
      <dgm:prSet phldrT="[Texte]" custT="1"/>
      <dgm:spPr/>
      <dgm:t>
        <a:bodyPr/>
        <a:lstStyle/>
        <a:p>
          <a:r>
            <a:rPr lang="fr-FR" sz="1200" b="1"/>
            <a:t>  </a:t>
          </a:r>
        </a:p>
      </dgm:t>
    </dgm:pt>
    <dgm:pt modelId="{B417A7E5-DD6B-5C49-8B88-B2196ED26FF6}" type="parTrans" cxnId="{DD10859D-1A58-2C44-AE60-283991D5C9A5}">
      <dgm:prSet/>
      <dgm:spPr/>
      <dgm:t>
        <a:bodyPr/>
        <a:lstStyle/>
        <a:p>
          <a:endParaRPr lang="fr-FR" sz="1400" b="1"/>
        </a:p>
      </dgm:t>
    </dgm:pt>
    <dgm:pt modelId="{107D345B-F916-E64A-9F42-86A011B79DCC}" type="sibTrans" cxnId="{DD10859D-1A58-2C44-AE60-283991D5C9A5}">
      <dgm:prSet/>
      <dgm:spPr/>
      <dgm:t>
        <a:bodyPr/>
        <a:lstStyle/>
        <a:p>
          <a:endParaRPr lang="fr-FR" sz="1400" b="1"/>
        </a:p>
      </dgm:t>
    </dgm:pt>
    <dgm:pt modelId="{D80F9DD4-B628-BF47-8A66-C0F73A08E9B9}">
      <dgm:prSet phldrT="[Texte]" custT="1"/>
      <dgm:spPr/>
      <dgm:t>
        <a:bodyPr/>
        <a:lstStyle/>
        <a:p>
          <a:r>
            <a:rPr lang="fr-CH" sz="1600" b="1" kern="1200">
              <a:latin typeface="Arial" panose="020B0604020202020204" pitchFamily="34" charset="0"/>
              <a:ea typeface="+mn-ea"/>
              <a:cs typeface="+mn-cs"/>
            </a:rPr>
            <a:t>Methodology</a:t>
          </a:r>
          <a:endParaRPr lang="fr-FR" sz="1600" b="1" kern="1200">
            <a:latin typeface="Arial" panose="020B0604020202020204" pitchFamily="34" charset="0"/>
            <a:ea typeface="+mn-ea"/>
            <a:cs typeface="+mn-cs"/>
          </a:endParaRPr>
        </a:p>
      </dgm:t>
    </dgm:pt>
    <dgm:pt modelId="{1B1098A9-0C95-6440-979F-DEC617BA55B2}" type="parTrans" cxnId="{0F3E0C64-DFC6-EF4E-AD77-42C9C6CA0B4B}">
      <dgm:prSet/>
      <dgm:spPr/>
      <dgm:t>
        <a:bodyPr/>
        <a:lstStyle/>
        <a:p>
          <a:endParaRPr lang="fr-FR" sz="1400" b="1"/>
        </a:p>
      </dgm:t>
    </dgm:pt>
    <dgm:pt modelId="{84489694-F985-1C4C-BF17-06F150D2D95D}" type="sibTrans" cxnId="{0F3E0C64-DFC6-EF4E-AD77-42C9C6CA0B4B}">
      <dgm:prSet/>
      <dgm:spPr/>
      <dgm:t>
        <a:bodyPr/>
        <a:lstStyle/>
        <a:p>
          <a:endParaRPr lang="fr-FR" sz="1400" b="1"/>
        </a:p>
      </dgm:t>
    </dgm:pt>
    <dgm:pt modelId="{ED37D4E9-0D7E-DB4B-944D-0D5812585850}">
      <dgm:prSet phldrT="[Texte]" custT="1"/>
      <dgm:spPr/>
      <dgm:t>
        <a:bodyPr/>
        <a:lstStyle/>
        <a:p>
          <a:r>
            <a:rPr lang="fr-FR" sz="1200" b="1"/>
            <a:t> </a:t>
          </a:r>
        </a:p>
      </dgm:t>
    </dgm:pt>
    <dgm:pt modelId="{850C568E-A6E5-4F4A-9C2B-8989A6E881D7}" type="parTrans" cxnId="{88FFAF6F-97F9-D84C-9C5A-459CAFB9D6AB}">
      <dgm:prSet/>
      <dgm:spPr/>
      <dgm:t>
        <a:bodyPr/>
        <a:lstStyle/>
        <a:p>
          <a:endParaRPr lang="fr-FR" sz="1400" b="1"/>
        </a:p>
      </dgm:t>
    </dgm:pt>
    <dgm:pt modelId="{058F2B12-BFF6-FF4F-B12C-3D7C37ACF8D0}" type="sibTrans" cxnId="{88FFAF6F-97F9-D84C-9C5A-459CAFB9D6AB}">
      <dgm:prSet/>
      <dgm:spPr/>
      <dgm:t>
        <a:bodyPr/>
        <a:lstStyle/>
        <a:p>
          <a:endParaRPr lang="fr-FR" sz="1400" b="1"/>
        </a:p>
      </dgm:t>
    </dgm:pt>
    <dgm:pt modelId="{FB7C6B16-4CAA-6942-B012-BEA61AD86206}">
      <dgm:prSet phldrT="[Texte]" custT="1"/>
      <dgm:spPr/>
      <dgm:t>
        <a:bodyPr/>
        <a:lstStyle/>
        <a:p>
          <a:r>
            <a:rPr lang="fr-CH" sz="1600" b="1" kern="1200">
              <a:latin typeface="Arial" panose="020B0604020202020204" pitchFamily="34" charset="0"/>
              <a:ea typeface="+mn-ea"/>
              <a:cs typeface="+mn-cs"/>
            </a:rPr>
            <a:t>Results</a:t>
          </a:r>
          <a:endParaRPr lang="fr-FR" sz="1600" b="1" kern="1200">
            <a:latin typeface="Arial" panose="020B0604020202020204" pitchFamily="34" charset="0"/>
            <a:ea typeface="+mn-ea"/>
            <a:cs typeface="+mn-cs"/>
          </a:endParaRPr>
        </a:p>
      </dgm:t>
    </dgm:pt>
    <dgm:pt modelId="{6040E7A0-23E7-1544-B288-A8DFA090446F}" type="parTrans" cxnId="{CD2F0668-C80C-804D-8691-8BADD24A3C00}">
      <dgm:prSet/>
      <dgm:spPr/>
      <dgm:t>
        <a:bodyPr/>
        <a:lstStyle/>
        <a:p>
          <a:endParaRPr lang="fr-FR" sz="1400" b="1"/>
        </a:p>
      </dgm:t>
    </dgm:pt>
    <dgm:pt modelId="{1BF7A4FE-1C31-C941-B720-1389FDED8093}" type="sibTrans" cxnId="{CD2F0668-C80C-804D-8691-8BADD24A3C00}">
      <dgm:prSet/>
      <dgm:spPr/>
      <dgm:t>
        <a:bodyPr/>
        <a:lstStyle/>
        <a:p>
          <a:endParaRPr lang="fr-FR" sz="1400" b="1"/>
        </a:p>
      </dgm:t>
    </dgm:pt>
    <dgm:pt modelId="{0DDF65CE-E8BF-3744-B6E3-46473B0FD7D4}">
      <dgm:prSet phldrT="[Texte]" custT="1"/>
      <dgm:spPr/>
      <dgm:t>
        <a:bodyPr/>
        <a:lstStyle/>
        <a:p>
          <a:r>
            <a:rPr lang="fr-FR" sz="1200" b="1"/>
            <a:t> </a:t>
          </a:r>
        </a:p>
      </dgm:t>
    </dgm:pt>
    <dgm:pt modelId="{260359CD-6BCB-8E4F-B678-60E39B6148BD}" type="parTrans" cxnId="{BEEBF70E-2115-0343-B1B1-6B1FA9E773C9}">
      <dgm:prSet/>
      <dgm:spPr/>
      <dgm:t>
        <a:bodyPr/>
        <a:lstStyle/>
        <a:p>
          <a:endParaRPr lang="fr-FR" sz="1400" b="1"/>
        </a:p>
      </dgm:t>
    </dgm:pt>
    <dgm:pt modelId="{8D18FBF8-3991-CC44-8DE2-07D21D6BA4BD}" type="sibTrans" cxnId="{BEEBF70E-2115-0343-B1B1-6B1FA9E773C9}">
      <dgm:prSet/>
      <dgm:spPr/>
      <dgm:t>
        <a:bodyPr/>
        <a:lstStyle/>
        <a:p>
          <a:endParaRPr lang="fr-FR" sz="1400" b="1"/>
        </a:p>
      </dgm:t>
    </dgm:pt>
    <dgm:pt modelId="{C1BCB698-A87B-7D4B-91E0-676A15538E94}">
      <dgm:prSet phldrT="[Texte]" custT="1"/>
      <dgm:spPr/>
      <dgm:t>
        <a:bodyPr/>
        <a:lstStyle/>
        <a:p>
          <a:r>
            <a:rPr lang="fr-CH" sz="1600" b="1">
              <a:latin typeface="Arial" panose="020B0604020202020204" pitchFamily="34" charset="0"/>
            </a:rPr>
            <a:t>Discussion</a:t>
          </a:r>
          <a:endParaRPr lang="fr-FR" sz="1600" b="1"/>
        </a:p>
      </dgm:t>
    </dgm:pt>
    <dgm:pt modelId="{EA91D208-E972-7441-A3C1-9FB1B2797599}" type="parTrans" cxnId="{019F0A84-509B-3F4B-ADDA-4B3D3A1D91E0}">
      <dgm:prSet/>
      <dgm:spPr/>
      <dgm:t>
        <a:bodyPr/>
        <a:lstStyle/>
        <a:p>
          <a:endParaRPr lang="fr-FR" sz="1400" b="1"/>
        </a:p>
      </dgm:t>
    </dgm:pt>
    <dgm:pt modelId="{EC674FD5-5AE8-2648-B470-92EC7D6E7537}" type="sibTrans" cxnId="{019F0A84-509B-3F4B-ADDA-4B3D3A1D91E0}">
      <dgm:prSet/>
      <dgm:spPr/>
      <dgm:t>
        <a:bodyPr/>
        <a:lstStyle/>
        <a:p>
          <a:endParaRPr lang="fr-FR" sz="1400" b="1"/>
        </a:p>
      </dgm:t>
    </dgm:pt>
    <dgm:pt modelId="{49B751E5-F077-1149-A2EE-03EB6DC10A52}">
      <dgm:prSet phldrT="[Texte]" custT="1"/>
      <dgm:spPr/>
      <dgm:t>
        <a:bodyPr/>
        <a:lstStyle/>
        <a:p>
          <a:r>
            <a:rPr lang="fr-CH" sz="1600" b="1" kern="1200">
              <a:latin typeface="Arial" panose="020B0604020202020204" pitchFamily="34" charset="0"/>
              <a:ea typeface="+mn-ea"/>
              <a:cs typeface="+mn-cs"/>
            </a:rPr>
            <a:t>Introduction</a:t>
          </a:r>
          <a:r>
            <a:rPr lang="fr-CH" sz="1600" b="1" kern="1200">
              <a:latin typeface="Arial" panose="020B0604020202020204" pitchFamily="34" charset="0"/>
            </a:rPr>
            <a:t> </a:t>
          </a:r>
          <a:endParaRPr lang="fr-FR" sz="1600" b="1" kern="1200"/>
        </a:p>
      </dgm:t>
    </dgm:pt>
    <dgm:pt modelId="{A36EFAD9-CEEE-3947-BB43-9D87550FF9B3}" type="sibTrans" cxnId="{456FDA10-D8AA-F747-ACC7-B10ECB3503C8}">
      <dgm:prSet/>
      <dgm:spPr/>
      <dgm:t>
        <a:bodyPr/>
        <a:lstStyle/>
        <a:p>
          <a:endParaRPr lang="fr-FR" sz="1400" b="1"/>
        </a:p>
      </dgm:t>
    </dgm:pt>
    <dgm:pt modelId="{BE7110C8-C6B1-114E-8949-1F8FB1D3616B}" type="parTrans" cxnId="{456FDA10-D8AA-F747-ACC7-B10ECB3503C8}">
      <dgm:prSet/>
      <dgm:spPr/>
      <dgm:t>
        <a:bodyPr/>
        <a:lstStyle/>
        <a:p>
          <a:endParaRPr lang="fr-FR" sz="1400" b="1"/>
        </a:p>
      </dgm:t>
    </dgm:pt>
    <dgm:pt modelId="{880CD23C-C1B6-FD46-80A1-0F0A4CD7071F}" type="pres">
      <dgm:prSet presAssocID="{A76AFAA4-9AB0-4C42-9163-4B9F5D515EFE}" presName="linearFlow" presStyleCnt="0">
        <dgm:presLayoutVars>
          <dgm:dir/>
          <dgm:animLvl val="lvl"/>
          <dgm:resizeHandles val="exact"/>
        </dgm:presLayoutVars>
      </dgm:prSet>
      <dgm:spPr/>
    </dgm:pt>
    <dgm:pt modelId="{08FD2494-CFFC-9249-B5D1-00A197241629}" type="pres">
      <dgm:prSet presAssocID="{491469C5-5FCE-1740-A65F-5A5631C8161F}" presName="composite" presStyleCnt="0"/>
      <dgm:spPr/>
    </dgm:pt>
    <dgm:pt modelId="{4C5D462F-2EBD-3749-B7A7-695EA0A34D5B}" type="pres">
      <dgm:prSet presAssocID="{491469C5-5FCE-1740-A65F-5A5631C8161F}" presName="parentText" presStyleLbl="alignNode1" presStyleIdx="0" presStyleCnt="4">
        <dgm:presLayoutVars>
          <dgm:chMax val="1"/>
          <dgm:bulletEnabled val="1"/>
        </dgm:presLayoutVars>
      </dgm:prSet>
      <dgm:spPr/>
    </dgm:pt>
    <dgm:pt modelId="{7F0EAC7C-4C47-2942-BB0A-4550F6C3D8D6}" type="pres">
      <dgm:prSet presAssocID="{491469C5-5FCE-1740-A65F-5A5631C8161F}" presName="descendantText" presStyleLbl="alignAcc1" presStyleIdx="0" presStyleCnt="4" custLinFactNeighborY="-2706">
        <dgm:presLayoutVars>
          <dgm:bulletEnabled val="1"/>
        </dgm:presLayoutVars>
      </dgm:prSet>
      <dgm:spPr/>
    </dgm:pt>
    <dgm:pt modelId="{F6866C34-E239-D340-97DF-01E275244A16}" type="pres">
      <dgm:prSet presAssocID="{D537239E-D855-DE42-9A42-8CE99D90F956}" presName="sp" presStyleCnt="0"/>
      <dgm:spPr/>
    </dgm:pt>
    <dgm:pt modelId="{341D0610-DF26-1C40-AA22-6C5DA8221F11}" type="pres">
      <dgm:prSet presAssocID="{3E9E9934-298E-2846-83E9-5F6516070981}" presName="composite" presStyleCnt="0"/>
      <dgm:spPr/>
    </dgm:pt>
    <dgm:pt modelId="{169F59CD-718F-0841-BC36-63F059DA1968}" type="pres">
      <dgm:prSet presAssocID="{3E9E9934-298E-2846-83E9-5F6516070981}" presName="parentText" presStyleLbl="alignNode1" presStyleIdx="1" presStyleCnt="4">
        <dgm:presLayoutVars>
          <dgm:chMax val="1"/>
          <dgm:bulletEnabled val="1"/>
        </dgm:presLayoutVars>
      </dgm:prSet>
      <dgm:spPr/>
    </dgm:pt>
    <dgm:pt modelId="{2FE1E708-910D-8147-842B-BD505FEC5AD6}" type="pres">
      <dgm:prSet presAssocID="{3E9E9934-298E-2846-83E9-5F6516070981}" presName="descendantText" presStyleLbl="alignAcc1" presStyleIdx="1" presStyleCnt="4">
        <dgm:presLayoutVars>
          <dgm:bulletEnabled val="1"/>
        </dgm:presLayoutVars>
      </dgm:prSet>
      <dgm:spPr/>
    </dgm:pt>
    <dgm:pt modelId="{A83AC075-BC30-7D4F-8CCD-C35718BE31A5}" type="pres">
      <dgm:prSet presAssocID="{107D345B-F916-E64A-9F42-86A011B79DCC}" presName="sp" presStyleCnt="0"/>
      <dgm:spPr/>
    </dgm:pt>
    <dgm:pt modelId="{9B46656E-7AE2-9D49-AA7C-E99D9BA501E7}" type="pres">
      <dgm:prSet presAssocID="{ED37D4E9-0D7E-DB4B-944D-0D5812585850}" presName="composite" presStyleCnt="0"/>
      <dgm:spPr/>
    </dgm:pt>
    <dgm:pt modelId="{EBAFF916-9F41-1E4E-B021-739F172FF6EE}" type="pres">
      <dgm:prSet presAssocID="{ED37D4E9-0D7E-DB4B-944D-0D5812585850}" presName="parentText" presStyleLbl="alignNode1" presStyleIdx="2" presStyleCnt="4">
        <dgm:presLayoutVars>
          <dgm:chMax val="1"/>
          <dgm:bulletEnabled val="1"/>
        </dgm:presLayoutVars>
      </dgm:prSet>
      <dgm:spPr/>
    </dgm:pt>
    <dgm:pt modelId="{604EDD6F-A1A1-B84A-A895-A3876F992CD3}" type="pres">
      <dgm:prSet presAssocID="{ED37D4E9-0D7E-DB4B-944D-0D5812585850}" presName="descendantText" presStyleLbl="alignAcc1" presStyleIdx="2" presStyleCnt="4">
        <dgm:presLayoutVars>
          <dgm:bulletEnabled val="1"/>
        </dgm:presLayoutVars>
      </dgm:prSet>
      <dgm:spPr/>
    </dgm:pt>
    <dgm:pt modelId="{72CF09CF-24A9-BA44-8FD2-8B1238FCBFAF}" type="pres">
      <dgm:prSet presAssocID="{058F2B12-BFF6-FF4F-B12C-3D7C37ACF8D0}" presName="sp" presStyleCnt="0"/>
      <dgm:spPr/>
    </dgm:pt>
    <dgm:pt modelId="{BD8E5224-DB50-C040-843F-130C3897BE6C}" type="pres">
      <dgm:prSet presAssocID="{0DDF65CE-E8BF-3744-B6E3-46473B0FD7D4}" presName="composite" presStyleCnt="0"/>
      <dgm:spPr/>
    </dgm:pt>
    <dgm:pt modelId="{3FDFF03F-F5E7-C84C-853A-2E09106FD37E}" type="pres">
      <dgm:prSet presAssocID="{0DDF65CE-E8BF-3744-B6E3-46473B0FD7D4}" presName="parentText" presStyleLbl="alignNode1" presStyleIdx="3" presStyleCnt="4">
        <dgm:presLayoutVars>
          <dgm:chMax val="1"/>
          <dgm:bulletEnabled val="1"/>
        </dgm:presLayoutVars>
      </dgm:prSet>
      <dgm:spPr/>
    </dgm:pt>
    <dgm:pt modelId="{70144659-07C5-B343-8A60-046F9760F648}" type="pres">
      <dgm:prSet presAssocID="{0DDF65CE-E8BF-3744-B6E3-46473B0FD7D4}" presName="descendantText" presStyleLbl="alignAcc1" presStyleIdx="3" presStyleCnt="4">
        <dgm:presLayoutVars>
          <dgm:bulletEnabled val="1"/>
        </dgm:presLayoutVars>
      </dgm:prSet>
      <dgm:spPr/>
    </dgm:pt>
  </dgm:ptLst>
  <dgm:cxnLst>
    <dgm:cxn modelId="{BDB35E0C-A3FE-414D-90BC-358E6D00CFA2}" type="presOf" srcId="{ED37D4E9-0D7E-DB4B-944D-0D5812585850}" destId="{EBAFF916-9F41-1E4E-B021-739F172FF6EE}" srcOrd="0" destOrd="0" presId="urn:microsoft.com/office/officeart/2005/8/layout/chevron2"/>
    <dgm:cxn modelId="{BEEBF70E-2115-0343-B1B1-6B1FA9E773C9}" srcId="{A76AFAA4-9AB0-4C42-9163-4B9F5D515EFE}" destId="{0DDF65CE-E8BF-3744-B6E3-46473B0FD7D4}" srcOrd="3" destOrd="0" parTransId="{260359CD-6BCB-8E4F-B678-60E39B6148BD}" sibTransId="{8D18FBF8-3991-CC44-8DE2-07D21D6BA4BD}"/>
    <dgm:cxn modelId="{456FDA10-D8AA-F747-ACC7-B10ECB3503C8}" srcId="{491469C5-5FCE-1740-A65F-5A5631C8161F}" destId="{49B751E5-F077-1149-A2EE-03EB6DC10A52}" srcOrd="0" destOrd="0" parTransId="{BE7110C8-C6B1-114E-8949-1F8FB1D3616B}" sibTransId="{A36EFAD9-CEEE-3947-BB43-9D87550FF9B3}"/>
    <dgm:cxn modelId="{FACFF616-F6EE-AF4B-BB62-25C717EB715B}" type="presOf" srcId="{A76AFAA4-9AB0-4C42-9163-4B9F5D515EFE}" destId="{880CD23C-C1B6-FD46-80A1-0F0A4CD7071F}" srcOrd="0" destOrd="0" presId="urn:microsoft.com/office/officeart/2005/8/layout/chevron2"/>
    <dgm:cxn modelId="{0A0D3E1D-3022-4A47-8355-37E9EA33DC1C}" type="presOf" srcId="{FB7C6B16-4CAA-6942-B012-BEA61AD86206}" destId="{604EDD6F-A1A1-B84A-A895-A3876F992CD3}" srcOrd="0" destOrd="0" presId="urn:microsoft.com/office/officeart/2005/8/layout/chevron2"/>
    <dgm:cxn modelId="{F4E56F28-B979-6B42-8ED0-48C1FDA58696}" type="presOf" srcId="{3E9E9934-298E-2846-83E9-5F6516070981}" destId="{169F59CD-718F-0841-BC36-63F059DA1968}" srcOrd="0" destOrd="0" presId="urn:microsoft.com/office/officeart/2005/8/layout/chevron2"/>
    <dgm:cxn modelId="{97B4E555-EADA-684C-9C13-80FD20B547AF}" type="presOf" srcId="{49B751E5-F077-1149-A2EE-03EB6DC10A52}" destId="{7F0EAC7C-4C47-2942-BB0A-4550F6C3D8D6}" srcOrd="0" destOrd="0" presId="urn:microsoft.com/office/officeart/2005/8/layout/chevron2"/>
    <dgm:cxn modelId="{0F3E0C64-DFC6-EF4E-AD77-42C9C6CA0B4B}" srcId="{3E9E9934-298E-2846-83E9-5F6516070981}" destId="{D80F9DD4-B628-BF47-8A66-C0F73A08E9B9}" srcOrd="0" destOrd="0" parTransId="{1B1098A9-0C95-6440-979F-DEC617BA55B2}" sibTransId="{84489694-F985-1C4C-BF17-06F150D2D95D}"/>
    <dgm:cxn modelId="{CD2F0668-C80C-804D-8691-8BADD24A3C00}" srcId="{ED37D4E9-0D7E-DB4B-944D-0D5812585850}" destId="{FB7C6B16-4CAA-6942-B012-BEA61AD86206}" srcOrd="0" destOrd="0" parTransId="{6040E7A0-23E7-1544-B288-A8DFA090446F}" sibTransId="{1BF7A4FE-1C31-C941-B720-1389FDED8093}"/>
    <dgm:cxn modelId="{88FFAF6F-97F9-D84C-9C5A-459CAFB9D6AB}" srcId="{A76AFAA4-9AB0-4C42-9163-4B9F5D515EFE}" destId="{ED37D4E9-0D7E-DB4B-944D-0D5812585850}" srcOrd="2" destOrd="0" parTransId="{850C568E-A6E5-4F4A-9C2B-8989A6E881D7}" sibTransId="{058F2B12-BFF6-FF4F-B12C-3D7C37ACF8D0}"/>
    <dgm:cxn modelId="{144D7A82-0B02-0643-B5A6-9818724B7FD6}" type="presOf" srcId="{491469C5-5FCE-1740-A65F-5A5631C8161F}" destId="{4C5D462F-2EBD-3749-B7A7-695EA0A34D5B}" srcOrd="0" destOrd="0" presId="urn:microsoft.com/office/officeart/2005/8/layout/chevron2"/>
    <dgm:cxn modelId="{019F0A84-509B-3F4B-ADDA-4B3D3A1D91E0}" srcId="{0DDF65CE-E8BF-3744-B6E3-46473B0FD7D4}" destId="{C1BCB698-A87B-7D4B-91E0-676A15538E94}" srcOrd="0" destOrd="0" parTransId="{EA91D208-E972-7441-A3C1-9FB1B2797599}" sibTransId="{EC674FD5-5AE8-2648-B470-92EC7D6E7537}"/>
    <dgm:cxn modelId="{DD10859D-1A58-2C44-AE60-283991D5C9A5}" srcId="{A76AFAA4-9AB0-4C42-9163-4B9F5D515EFE}" destId="{3E9E9934-298E-2846-83E9-5F6516070981}" srcOrd="1" destOrd="0" parTransId="{B417A7E5-DD6B-5C49-8B88-B2196ED26FF6}" sibTransId="{107D345B-F916-E64A-9F42-86A011B79DCC}"/>
    <dgm:cxn modelId="{870BB2B7-073A-DA47-98B1-3014BC125504}" srcId="{A76AFAA4-9AB0-4C42-9163-4B9F5D515EFE}" destId="{491469C5-5FCE-1740-A65F-5A5631C8161F}" srcOrd="0" destOrd="0" parTransId="{01D8ECE1-8F64-A746-A09D-5F1580E1D6AC}" sibTransId="{D537239E-D855-DE42-9A42-8CE99D90F956}"/>
    <dgm:cxn modelId="{F33ED5CA-5F8F-9D4F-982F-BCAC3A73B864}" type="presOf" srcId="{D80F9DD4-B628-BF47-8A66-C0F73A08E9B9}" destId="{2FE1E708-910D-8147-842B-BD505FEC5AD6}" srcOrd="0" destOrd="0" presId="urn:microsoft.com/office/officeart/2005/8/layout/chevron2"/>
    <dgm:cxn modelId="{5EE032D7-7E77-2740-9365-EBA77ADBBEF8}" type="presOf" srcId="{0DDF65CE-E8BF-3744-B6E3-46473B0FD7D4}" destId="{3FDFF03F-F5E7-C84C-853A-2E09106FD37E}" srcOrd="0" destOrd="0" presId="urn:microsoft.com/office/officeart/2005/8/layout/chevron2"/>
    <dgm:cxn modelId="{EA208AED-9A71-5348-BF27-24F37E9D24AB}" type="presOf" srcId="{C1BCB698-A87B-7D4B-91E0-676A15538E94}" destId="{70144659-07C5-B343-8A60-046F9760F648}" srcOrd="0" destOrd="0" presId="urn:microsoft.com/office/officeart/2005/8/layout/chevron2"/>
    <dgm:cxn modelId="{3470746B-8AFA-2243-93B9-756A4E2A56FC}" type="presParOf" srcId="{880CD23C-C1B6-FD46-80A1-0F0A4CD7071F}" destId="{08FD2494-CFFC-9249-B5D1-00A197241629}" srcOrd="0" destOrd="0" presId="urn:microsoft.com/office/officeart/2005/8/layout/chevron2"/>
    <dgm:cxn modelId="{72E3F9CA-D2DF-7E40-81FD-D8B8516C073A}" type="presParOf" srcId="{08FD2494-CFFC-9249-B5D1-00A197241629}" destId="{4C5D462F-2EBD-3749-B7A7-695EA0A34D5B}" srcOrd="0" destOrd="0" presId="urn:microsoft.com/office/officeart/2005/8/layout/chevron2"/>
    <dgm:cxn modelId="{86AA1C91-64E3-DF43-9D06-C0FF06C9286A}" type="presParOf" srcId="{08FD2494-CFFC-9249-B5D1-00A197241629}" destId="{7F0EAC7C-4C47-2942-BB0A-4550F6C3D8D6}" srcOrd="1" destOrd="0" presId="urn:microsoft.com/office/officeart/2005/8/layout/chevron2"/>
    <dgm:cxn modelId="{350549D9-D566-F448-9394-1972B23682B2}" type="presParOf" srcId="{880CD23C-C1B6-FD46-80A1-0F0A4CD7071F}" destId="{F6866C34-E239-D340-97DF-01E275244A16}" srcOrd="1" destOrd="0" presId="urn:microsoft.com/office/officeart/2005/8/layout/chevron2"/>
    <dgm:cxn modelId="{E2689C40-BC77-054C-9410-9ABA3C0A0859}" type="presParOf" srcId="{880CD23C-C1B6-FD46-80A1-0F0A4CD7071F}" destId="{341D0610-DF26-1C40-AA22-6C5DA8221F11}" srcOrd="2" destOrd="0" presId="urn:microsoft.com/office/officeart/2005/8/layout/chevron2"/>
    <dgm:cxn modelId="{DDC89025-61AB-874B-9906-EE05C78EB74F}" type="presParOf" srcId="{341D0610-DF26-1C40-AA22-6C5DA8221F11}" destId="{169F59CD-718F-0841-BC36-63F059DA1968}" srcOrd="0" destOrd="0" presId="urn:microsoft.com/office/officeart/2005/8/layout/chevron2"/>
    <dgm:cxn modelId="{B20AA82A-314D-8F4B-9F8B-ADEEEA8C9B42}" type="presParOf" srcId="{341D0610-DF26-1C40-AA22-6C5DA8221F11}" destId="{2FE1E708-910D-8147-842B-BD505FEC5AD6}" srcOrd="1" destOrd="0" presId="urn:microsoft.com/office/officeart/2005/8/layout/chevron2"/>
    <dgm:cxn modelId="{FD0FB02A-A0BB-4B49-847A-B6B1A0029CA1}" type="presParOf" srcId="{880CD23C-C1B6-FD46-80A1-0F0A4CD7071F}" destId="{A83AC075-BC30-7D4F-8CCD-C35718BE31A5}" srcOrd="3" destOrd="0" presId="urn:microsoft.com/office/officeart/2005/8/layout/chevron2"/>
    <dgm:cxn modelId="{FAE26710-210E-2048-AA00-1147C22E7D18}" type="presParOf" srcId="{880CD23C-C1B6-FD46-80A1-0F0A4CD7071F}" destId="{9B46656E-7AE2-9D49-AA7C-E99D9BA501E7}" srcOrd="4" destOrd="0" presId="urn:microsoft.com/office/officeart/2005/8/layout/chevron2"/>
    <dgm:cxn modelId="{72A504DB-4E1D-894E-B4A2-50F7E7B038F7}" type="presParOf" srcId="{9B46656E-7AE2-9D49-AA7C-E99D9BA501E7}" destId="{EBAFF916-9F41-1E4E-B021-739F172FF6EE}" srcOrd="0" destOrd="0" presId="urn:microsoft.com/office/officeart/2005/8/layout/chevron2"/>
    <dgm:cxn modelId="{438A0543-099C-724C-91A6-39F5177B4FE5}" type="presParOf" srcId="{9B46656E-7AE2-9D49-AA7C-E99D9BA501E7}" destId="{604EDD6F-A1A1-B84A-A895-A3876F992CD3}" srcOrd="1" destOrd="0" presId="urn:microsoft.com/office/officeart/2005/8/layout/chevron2"/>
    <dgm:cxn modelId="{9703B7E2-1A90-2345-BD7F-F409B17FDDF5}" type="presParOf" srcId="{880CD23C-C1B6-FD46-80A1-0F0A4CD7071F}" destId="{72CF09CF-24A9-BA44-8FD2-8B1238FCBFAF}" srcOrd="5" destOrd="0" presId="urn:microsoft.com/office/officeart/2005/8/layout/chevron2"/>
    <dgm:cxn modelId="{8B9374EE-809E-4640-8A11-C43D6A15C616}" type="presParOf" srcId="{880CD23C-C1B6-FD46-80A1-0F0A4CD7071F}" destId="{BD8E5224-DB50-C040-843F-130C3897BE6C}" srcOrd="6" destOrd="0" presId="urn:microsoft.com/office/officeart/2005/8/layout/chevron2"/>
    <dgm:cxn modelId="{9E050307-7426-5C43-B1E5-A0077AF939FA}" type="presParOf" srcId="{BD8E5224-DB50-C040-843F-130C3897BE6C}" destId="{3FDFF03F-F5E7-C84C-853A-2E09106FD37E}" srcOrd="0" destOrd="0" presId="urn:microsoft.com/office/officeart/2005/8/layout/chevron2"/>
    <dgm:cxn modelId="{BBDAE3CC-B3A3-3646-A48F-90D5425BBF58}" type="presParOf" srcId="{BD8E5224-DB50-C040-843F-130C3897BE6C}" destId="{70144659-07C5-B343-8A60-046F9760F64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6AFAA4-9AB0-4C42-9163-4B9F5D515EFE}" type="doc">
      <dgm:prSet loTypeId="urn:microsoft.com/office/officeart/2005/8/layout/chevron2" loCatId="" qsTypeId="urn:microsoft.com/office/officeart/2005/8/quickstyle/simple1" qsCatId="simple" csTypeId="urn:microsoft.com/office/officeart/2005/8/colors/accent1_3" csCatId="accent1" phldr="1"/>
      <dgm:spPr/>
      <dgm:t>
        <a:bodyPr/>
        <a:lstStyle/>
        <a:p>
          <a:endParaRPr lang="fr-FR"/>
        </a:p>
      </dgm:t>
    </dgm:pt>
    <dgm:pt modelId="{491469C5-5FCE-1740-A65F-5A5631C8161F}">
      <dgm:prSet phldrT="[Texte]" custT="1"/>
      <dgm:spPr/>
      <dgm:t>
        <a:bodyPr/>
        <a:lstStyle/>
        <a:p>
          <a:r>
            <a:rPr lang="fr-FR" sz="1200" b="1"/>
            <a:t> </a:t>
          </a:r>
        </a:p>
      </dgm:t>
    </dgm:pt>
    <dgm:pt modelId="{01D8ECE1-8F64-A746-A09D-5F1580E1D6AC}" type="parTrans" cxnId="{870BB2B7-073A-DA47-98B1-3014BC125504}">
      <dgm:prSet/>
      <dgm:spPr/>
      <dgm:t>
        <a:bodyPr/>
        <a:lstStyle/>
        <a:p>
          <a:endParaRPr lang="fr-FR" sz="1400" b="1"/>
        </a:p>
      </dgm:t>
    </dgm:pt>
    <dgm:pt modelId="{D537239E-D855-DE42-9A42-8CE99D90F956}" type="sibTrans" cxnId="{870BB2B7-073A-DA47-98B1-3014BC125504}">
      <dgm:prSet/>
      <dgm:spPr/>
      <dgm:t>
        <a:bodyPr/>
        <a:lstStyle/>
        <a:p>
          <a:endParaRPr lang="fr-FR" sz="1400" b="1"/>
        </a:p>
      </dgm:t>
    </dgm:pt>
    <dgm:pt modelId="{3E9E9934-298E-2846-83E9-5F6516070981}">
      <dgm:prSet phldrT="[Texte]" custT="1"/>
      <dgm:spPr/>
      <dgm:t>
        <a:bodyPr/>
        <a:lstStyle/>
        <a:p>
          <a:r>
            <a:rPr lang="fr-FR" sz="1200" b="1"/>
            <a:t> </a:t>
          </a:r>
        </a:p>
      </dgm:t>
    </dgm:pt>
    <dgm:pt modelId="{B417A7E5-DD6B-5C49-8B88-B2196ED26FF6}" type="parTrans" cxnId="{DD10859D-1A58-2C44-AE60-283991D5C9A5}">
      <dgm:prSet/>
      <dgm:spPr/>
      <dgm:t>
        <a:bodyPr/>
        <a:lstStyle/>
        <a:p>
          <a:endParaRPr lang="fr-FR" sz="1400" b="1"/>
        </a:p>
      </dgm:t>
    </dgm:pt>
    <dgm:pt modelId="{107D345B-F916-E64A-9F42-86A011B79DCC}" type="sibTrans" cxnId="{DD10859D-1A58-2C44-AE60-283991D5C9A5}">
      <dgm:prSet/>
      <dgm:spPr/>
      <dgm:t>
        <a:bodyPr/>
        <a:lstStyle/>
        <a:p>
          <a:endParaRPr lang="fr-FR" sz="1400" b="1"/>
        </a:p>
      </dgm:t>
    </dgm:pt>
    <dgm:pt modelId="{D80F9DD4-B628-BF47-8A66-C0F73A08E9B9}">
      <dgm:prSet phldrT="[Texte]" custT="1"/>
      <dgm:spPr/>
      <dgm:t>
        <a:bodyPr/>
        <a:lstStyle/>
        <a:p>
          <a:r>
            <a:rPr lang="fr-CH" sz="1600" b="1" kern="1200">
              <a:latin typeface="Arial" panose="020B0604020202020204" pitchFamily="34" charset="0"/>
              <a:ea typeface="+mn-ea"/>
              <a:cs typeface="+mn-cs"/>
            </a:rPr>
            <a:t>Methodology</a:t>
          </a:r>
          <a:endParaRPr lang="fr-FR" sz="1600" b="1" kern="1200">
            <a:latin typeface="Arial" panose="020B0604020202020204" pitchFamily="34" charset="0"/>
            <a:ea typeface="+mn-ea"/>
            <a:cs typeface="+mn-cs"/>
          </a:endParaRPr>
        </a:p>
      </dgm:t>
    </dgm:pt>
    <dgm:pt modelId="{1B1098A9-0C95-6440-979F-DEC617BA55B2}" type="parTrans" cxnId="{0F3E0C64-DFC6-EF4E-AD77-42C9C6CA0B4B}">
      <dgm:prSet/>
      <dgm:spPr/>
      <dgm:t>
        <a:bodyPr/>
        <a:lstStyle/>
        <a:p>
          <a:endParaRPr lang="fr-FR" sz="1400" b="1"/>
        </a:p>
      </dgm:t>
    </dgm:pt>
    <dgm:pt modelId="{84489694-F985-1C4C-BF17-06F150D2D95D}" type="sibTrans" cxnId="{0F3E0C64-DFC6-EF4E-AD77-42C9C6CA0B4B}">
      <dgm:prSet/>
      <dgm:spPr/>
      <dgm:t>
        <a:bodyPr/>
        <a:lstStyle/>
        <a:p>
          <a:endParaRPr lang="fr-FR" sz="1400" b="1"/>
        </a:p>
      </dgm:t>
    </dgm:pt>
    <dgm:pt modelId="{ED37D4E9-0D7E-DB4B-944D-0D5812585850}">
      <dgm:prSet phldrT="[Texte]" custT="1"/>
      <dgm:spPr/>
      <dgm:t>
        <a:bodyPr/>
        <a:lstStyle/>
        <a:p>
          <a:r>
            <a:rPr lang="fr-FR" sz="1200" b="1"/>
            <a:t> </a:t>
          </a:r>
        </a:p>
      </dgm:t>
    </dgm:pt>
    <dgm:pt modelId="{850C568E-A6E5-4F4A-9C2B-8989A6E881D7}" type="parTrans" cxnId="{88FFAF6F-97F9-D84C-9C5A-459CAFB9D6AB}">
      <dgm:prSet/>
      <dgm:spPr/>
      <dgm:t>
        <a:bodyPr/>
        <a:lstStyle/>
        <a:p>
          <a:endParaRPr lang="fr-FR" sz="1400" b="1"/>
        </a:p>
      </dgm:t>
    </dgm:pt>
    <dgm:pt modelId="{058F2B12-BFF6-FF4F-B12C-3D7C37ACF8D0}" type="sibTrans" cxnId="{88FFAF6F-97F9-D84C-9C5A-459CAFB9D6AB}">
      <dgm:prSet/>
      <dgm:spPr/>
      <dgm:t>
        <a:bodyPr/>
        <a:lstStyle/>
        <a:p>
          <a:endParaRPr lang="fr-FR" sz="1400" b="1"/>
        </a:p>
      </dgm:t>
    </dgm:pt>
    <dgm:pt modelId="{FB7C6B16-4CAA-6942-B012-BEA61AD86206}">
      <dgm:prSet phldrT="[Texte]" custT="1"/>
      <dgm:spPr/>
      <dgm:t>
        <a:bodyPr/>
        <a:lstStyle/>
        <a:p>
          <a:r>
            <a:rPr lang="fr-CH" sz="1600" b="1" kern="1200">
              <a:latin typeface="Arial" panose="020B0604020202020204" pitchFamily="34" charset="0"/>
              <a:ea typeface="+mn-ea"/>
              <a:cs typeface="+mn-cs"/>
            </a:rPr>
            <a:t>Results</a:t>
          </a:r>
          <a:endParaRPr lang="fr-FR" sz="1600" b="1" kern="1200">
            <a:latin typeface="Arial" panose="020B0604020202020204" pitchFamily="34" charset="0"/>
            <a:ea typeface="+mn-ea"/>
            <a:cs typeface="+mn-cs"/>
          </a:endParaRPr>
        </a:p>
      </dgm:t>
    </dgm:pt>
    <dgm:pt modelId="{6040E7A0-23E7-1544-B288-A8DFA090446F}" type="parTrans" cxnId="{CD2F0668-C80C-804D-8691-8BADD24A3C00}">
      <dgm:prSet/>
      <dgm:spPr/>
      <dgm:t>
        <a:bodyPr/>
        <a:lstStyle/>
        <a:p>
          <a:endParaRPr lang="fr-FR" sz="1400" b="1"/>
        </a:p>
      </dgm:t>
    </dgm:pt>
    <dgm:pt modelId="{1BF7A4FE-1C31-C941-B720-1389FDED8093}" type="sibTrans" cxnId="{CD2F0668-C80C-804D-8691-8BADD24A3C00}">
      <dgm:prSet/>
      <dgm:spPr/>
      <dgm:t>
        <a:bodyPr/>
        <a:lstStyle/>
        <a:p>
          <a:endParaRPr lang="fr-FR" sz="1400" b="1"/>
        </a:p>
      </dgm:t>
    </dgm:pt>
    <dgm:pt modelId="{0DDF65CE-E8BF-3744-B6E3-46473B0FD7D4}">
      <dgm:prSet phldrT="[Texte]" custT="1"/>
      <dgm:spPr/>
      <dgm:t>
        <a:bodyPr/>
        <a:lstStyle/>
        <a:p>
          <a:r>
            <a:rPr lang="fr-FR" sz="1200" b="1"/>
            <a:t> </a:t>
          </a:r>
        </a:p>
      </dgm:t>
    </dgm:pt>
    <dgm:pt modelId="{260359CD-6BCB-8E4F-B678-60E39B6148BD}" type="parTrans" cxnId="{BEEBF70E-2115-0343-B1B1-6B1FA9E773C9}">
      <dgm:prSet/>
      <dgm:spPr/>
      <dgm:t>
        <a:bodyPr/>
        <a:lstStyle/>
        <a:p>
          <a:endParaRPr lang="fr-FR" sz="1400" b="1"/>
        </a:p>
      </dgm:t>
    </dgm:pt>
    <dgm:pt modelId="{8D18FBF8-3991-CC44-8DE2-07D21D6BA4BD}" type="sibTrans" cxnId="{BEEBF70E-2115-0343-B1B1-6B1FA9E773C9}">
      <dgm:prSet/>
      <dgm:spPr/>
      <dgm:t>
        <a:bodyPr/>
        <a:lstStyle/>
        <a:p>
          <a:endParaRPr lang="fr-FR" sz="1400" b="1"/>
        </a:p>
      </dgm:t>
    </dgm:pt>
    <dgm:pt modelId="{C1BCB698-A87B-7D4B-91E0-676A15538E94}">
      <dgm:prSet phldrT="[Texte]" custT="1"/>
      <dgm:spPr/>
      <dgm:t>
        <a:bodyPr/>
        <a:lstStyle/>
        <a:p>
          <a:r>
            <a:rPr lang="fr-CH" sz="1600" b="1" kern="1200">
              <a:latin typeface="Arial" panose="020B0604020202020204" pitchFamily="34" charset="0"/>
              <a:ea typeface="+mn-ea"/>
              <a:cs typeface="+mn-cs"/>
            </a:rPr>
            <a:t>Discussion</a:t>
          </a:r>
          <a:endParaRPr lang="fr-FR" sz="1600" b="1" kern="1200">
            <a:latin typeface="Arial" panose="020B0604020202020204" pitchFamily="34" charset="0"/>
            <a:ea typeface="+mn-ea"/>
            <a:cs typeface="+mn-cs"/>
          </a:endParaRPr>
        </a:p>
      </dgm:t>
    </dgm:pt>
    <dgm:pt modelId="{EA91D208-E972-7441-A3C1-9FB1B2797599}" type="parTrans" cxnId="{019F0A84-509B-3F4B-ADDA-4B3D3A1D91E0}">
      <dgm:prSet/>
      <dgm:spPr/>
      <dgm:t>
        <a:bodyPr/>
        <a:lstStyle/>
        <a:p>
          <a:endParaRPr lang="fr-FR" sz="1400" b="1"/>
        </a:p>
      </dgm:t>
    </dgm:pt>
    <dgm:pt modelId="{EC674FD5-5AE8-2648-B470-92EC7D6E7537}" type="sibTrans" cxnId="{019F0A84-509B-3F4B-ADDA-4B3D3A1D91E0}">
      <dgm:prSet/>
      <dgm:spPr/>
      <dgm:t>
        <a:bodyPr/>
        <a:lstStyle/>
        <a:p>
          <a:endParaRPr lang="fr-FR" sz="1400" b="1"/>
        </a:p>
      </dgm:t>
    </dgm:pt>
    <dgm:pt modelId="{49B751E5-F077-1149-A2EE-03EB6DC10A52}">
      <dgm:prSet phldrT="[Texte]" custT="1"/>
      <dgm:spPr/>
      <dgm:t>
        <a:bodyPr/>
        <a:lstStyle/>
        <a:p>
          <a:r>
            <a:rPr lang="fr-CH" sz="1600" b="1" kern="1200">
              <a:latin typeface="Arial" panose="020B0604020202020204" pitchFamily="34" charset="0"/>
              <a:ea typeface="+mn-ea"/>
              <a:cs typeface="+mn-cs"/>
            </a:rPr>
            <a:t>Introduction</a:t>
          </a:r>
          <a:r>
            <a:rPr lang="fr-CH" sz="1600" b="1" kern="1200">
              <a:latin typeface="Arial" panose="020B0604020202020204" pitchFamily="34" charset="0"/>
            </a:rPr>
            <a:t> </a:t>
          </a:r>
          <a:endParaRPr lang="fr-FR" sz="1600" b="1" kern="1200"/>
        </a:p>
      </dgm:t>
    </dgm:pt>
    <dgm:pt modelId="{A36EFAD9-CEEE-3947-BB43-9D87550FF9B3}" type="sibTrans" cxnId="{456FDA10-D8AA-F747-ACC7-B10ECB3503C8}">
      <dgm:prSet/>
      <dgm:spPr/>
      <dgm:t>
        <a:bodyPr/>
        <a:lstStyle/>
        <a:p>
          <a:endParaRPr lang="fr-FR" sz="1400" b="1"/>
        </a:p>
      </dgm:t>
    </dgm:pt>
    <dgm:pt modelId="{BE7110C8-C6B1-114E-8949-1F8FB1D3616B}" type="parTrans" cxnId="{456FDA10-D8AA-F747-ACC7-B10ECB3503C8}">
      <dgm:prSet/>
      <dgm:spPr/>
      <dgm:t>
        <a:bodyPr/>
        <a:lstStyle/>
        <a:p>
          <a:endParaRPr lang="fr-FR" sz="1400" b="1"/>
        </a:p>
      </dgm:t>
    </dgm:pt>
    <dgm:pt modelId="{880CD23C-C1B6-FD46-80A1-0F0A4CD7071F}" type="pres">
      <dgm:prSet presAssocID="{A76AFAA4-9AB0-4C42-9163-4B9F5D515EFE}" presName="linearFlow" presStyleCnt="0">
        <dgm:presLayoutVars>
          <dgm:dir/>
          <dgm:animLvl val="lvl"/>
          <dgm:resizeHandles val="exact"/>
        </dgm:presLayoutVars>
      </dgm:prSet>
      <dgm:spPr/>
    </dgm:pt>
    <dgm:pt modelId="{08FD2494-CFFC-9249-B5D1-00A197241629}" type="pres">
      <dgm:prSet presAssocID="{491469C5-5FCE-1740-A65F-5A5631C8161F}" presName="composite" presStyleCnt="0"/>
      <dgm:spPr/>
    </dgm:pt>
    <dgm:pt modelId="{4C5D462F-2EBD-3749-B7A7-695EA0A34D5B}" type="pres">
      <dgm:prSet presAssocID="{491469C5-5FCE-1740-A65F-5A5631C8161F}" presName="parentText" presStyleLbl="alignNode1" presStyleIdx="0" presStyleCnt="4">
        <dgm:presLayoutVars>
          <dgm:chMax val="1"/>
          <dgm:bulletEnabled val="1"/>
        </dgm:presLayoutVars>
      </dgm:prSet>
      <dgm:spPr/>
    </dgm:pt>
    <dgm:pt modelId="{7F0EAC7C-4C47-2942-BB0A-4550F6C3D8D6}" type="pres">
      <dgm:prSet presAssocID="{491469C5-5FCE-1740-A65F-5A5631C8161F}" presName="descendantText" presStyleLbl="alignAcc1" presStyleIdx="0" presStyleCnt="4" custLinFactNeighborY="-2706">
        <dgm:presLayoutVars>
          <dgm:bulletEnabled val="1"/>
        </dgm:presLayoutVars>
      </dgm:prSet>
      <dgm:spPr/>
    </dgm:pt>
    <dgm:pt modelId="{F6866C34-E239-D340-97DF-01E275244A16}" type="pres">
      <dgm:prSet presAssocID="{D537239E-D855-DE42-9A42-8CE99D90F956}" presName="sp" presStyleCnt="0"/>
      <dgm:spPr/>
    </dgm:pt>
    <dgm:pt modelId="{341D0610-DF26-1C40-AA22-6C5DA8221F11}" type="pres">
      <dgm:prSet presAssocID="{3E9E9934-298E-2846-83E9-5F6516070981}" presName="composite" presStyleCnt="0"/>
      <dgm:spPr/>
    </dgm:pt>
    <dgm:pt modelId="{169F59CD-718F-0841-BC36-63F059DA1968}" type="pres">
      <dgm:prSet presAssocID="{3E9E9934-298E-2846-83E9-5F6516070981}" presName="parentText" presStyleLbl="alignNode1" presStyleIdx="1" presStyleCnt="4">
        <dgm:presLayoutVars>
          <dgm:chMax val="1"/>
          <dgm:bulletEnabled val="1"/>
        </dgm:presLayoutVars>
      </dgm:prSet>
      <dgm:spPr/>
    </dgm:pt>
    <dgm:pt modelId="{2FE1E708-910D-8147-842B-BD505FEC5AD6}" type="pres">
      <dgm:prSet presAssocID="{3E9E9934-298E-2846-83E9-5F6516070981}" presName="descendantText" presStyleLbl="alignAcc1" presStyleIdx="1" presStyleCnt="4">
        <dgm:presLayoutVars>
          <dgm:bulletEnabled val="1"/>
        </dgm:presLayoutVars>
      </dgm:prSet>
      <dgm:spPr/>
    </dgm:pt>
    <dgm:pt modelId="{A83AC075-BC30-7D4F-8CCD-C35718BE31A5}" type="pres">
      <dgm:prSet presAssocID="{107D345B-F916-E64A-9F42-86A011B79DCC}" presName="sp" presStyleCnt="0"/>
      <dgm:spPr/>
    </dgm:pt>
    <dgm:pt modelId="{9B46656E-7AE2-9D49-AA7C-E99D9BA501E7}" type="pres">
      <dgm:prSet presAssocID="{ED37D4E9-0D7E-DB4B-944D-0D5812585850}" presName="composite" presStyleCnt="0"/>
      <dgm:spPr/>
    </dgm:pt>
    <dgm:pt modelId="{EBAFF916-9F41-1E4E-B021-739F172FF6EE}" type="pres">
      <dgm:prSet presAssocID="{ED37D4E9-0D7E-DB4B-944D-0D5812585850}" presName="parentText" presStyleLbl="alignNode1" presStyleIdx="2" presStyleCnt="4">
        <dgm:presLayoutVars>
          <dgm:chMax val="1"/>
          <dgm:bulletEnabled val="1"/>
        </dgm:presLayoutVars>
      </dgm:prSet>
      <dgm:spPr/>
    </dgm:pt>
    <dgm:pt modelId="{604EDD6F-A1A1-B84A-A895-A3876F992CD3}" type="pres">
      <dgm:prSet presAssocID="{ED37D4E9-0D7E-DB4B-944D-0D5812585850}" presName="descendantText" presStyleLbl="alignAcc1" presStyleIdx="2" presStyleCnt="4">
        <dgm:presLayoutVars>
          <dgm:bulletEnabled val="1"/>
        </dgm:presLayoutVars>
      </dgm:prSet>
      <dgm:spPr/>
    </dgm:pt>
    <dgm:pt modelId="{72CF09CF-24A9-BA44-8FD2-8B1238FCBFAF}" type="pres">
      <dgm:prSet presAssocID="{058F2B12-BFF6-FF4F-B12C-3D7C37ACF8D0}" presName="sp" presStyleCnt="0"/>
      <dgm:spPr/>
    </dgm:pt>
    <dgm:pt modelId="{BD8E5224-DB50-C040-843F-130C3897BE6C}" type="pres">
      <dgm:prSet presAssocID="{0DDF65CE-E8BF-3744-B6E3-46473B0FD7D4}" presName="composite" presStyleCnt="0"/>
      <dgm:spPr/>
    </dgm:pt>
    <dgm:pt modelId="{3FDFF03F-F5E7-C84C-853A-2E09106FD37E}" type="pres">
      <dgm:prSet presAssocID="{0DDF65CE-E8BF-3744-B6E3-46473B0FD7D4}" presName="parentText" presStyleLbl="alignNode1" presStyleIdx="3" presStyleCnt="4">
        <dgm:presLayoutVars>
          <dgm:chMax val="1"/>
          <dgm:bulletEnabled val="1"/>
        </dgm:presLayoutVars>
      </dgm:prSet>
      <dgm:spPr/>
    </dgm:pt>
    <dgm:pt modelId="{70144659-07C5-B343-8A60-046F9760F648}" type="pres">
      <dgm:prSet presAssocID="{0DDF65CE-E8BF-3744-B6E3-46473B0FD7D4}" presName="descendantText" presStyleLbl="alignAcc1" presStyleIdx="3" presStyleCnt="4">
        <dgm:presLayoutVars>
          <dgm:bulletEnabled val="1"/>
        </dgm:presLayoutVars>
      </dgm:prSet>
      <dgm:spPr/>
    </dgm:pt>
  </dgm:ptLst>
  <dgm:cxnLst>
    <dgm:cxn modelId="{BDB35E0C-A3FE-414D-90BC-358E6D00CFA2}" type="presOf" srcId="{ED37D4E9-0D7E-DB4B-944D-0D5812585850}" destId="{EBAFF916-9F41-1E4E-B021-739F172FF6EE}" srcOrd="0" destOrd="0" presId="urn:microsoft.com/office/officeart/2005/8/layout/chevron2"/>
    <dgm:cxn modelId="{BEEBF70E-2115-0343-B1B1-6B1FA9E773C9}" srcId="{A76AFAA4-9AB0-4C42-9163-4B9F5D515EFE}" destId="{0DDF65CE-E8BF-3744-B6E3-46473B0FD7D4}" srcOrd="3" destOrd="0" parTransId="{260359CD-6BCB-8E4F-B678-60E39B6148BD}" sibTransId="{8D18FBF8-3991-CC44-8DE2-07D21D6BA4BD}"/>
    <dgm:cxn modelId="{456FDA10-D8AA-F747-ACC7-B10ECB3503C8}" srcId="{491469C5-5FCE-1740-A65F-5A5631C8161F}" destId="{49B751E5-F077-1149-A2EE-03EB6DC10A52}" srcOrd="0" destOrd="0" parTransId="{BE7110C8-C6B1-114E-8949-1F8FB1D3616B}" sibTransId="{A36EFAD9-CEEE-3947-BB43-9D87550FF9B3}"/>
    <dgm:cxn modelId="{FACFF616-F6EE-AF4B-BB62-25C717EB715B}" type="presOf" srcId="{A76AFAA4-9AB0-4C42-9163-4B9F5D515EFE}" destId="{880CD23C-C1B6-FD46-80A1-0F0A4CD7071F}" srcOrd="0" destOrd="0" presId="urn:microsoft.com/office/officeart/2005/8/layout/chevron2"/>
    <dgm:cxn modelId="{0A0D3E1D-3022-4A47-8355-37E9EA33DC1C}" type="presOf" srcId="{FB7C6B16-4CAA-6942-B012-BEA61AD86206}" destId="{604EDD6F-A1A1-B84A-A895-A3876F992CD3}" srcOrd="0" destOrd="0" presId="urn:microsoft.com/office/officeart/2005/8/layout/chevron2"/>
    <dgm:cxn modelId="{F4E56F28-B979-6B42-8ED0-48C1FDA58696}" type="presOf" srcId="{3E9E9934-298E-2846-83E9-5F6516070981}" destId="{169F59CD-718F-0841-BC36-63F059DA1968}" srcOrd="0" destOrd="0" presId="urn:microsoft.com/office/officeart/2005/8/layout/chevron2"/>
    <dgm:cxn modelId="{97B4E555-EADA-684C-9C13-80FD20B547AF}" type="presOf" srcId="{49B751E5-F077-1149-A2EE-03EB6DC10A52}" destId="{7F0EAC7C-4C47-2942-BB0A-4550F6C3D8D6}" srcOrd="0" destOrd="0" presId="urn:microsoft.com/office/officeart/2005/8/layout/chevron2"/>
    <dgm:cxn modelId="{0F3E0C64-DFC6-EF4E-AD77-42C9C6CA0B4B}" srcId="{3E9E9934-298E-2846-83E9-5F6516070981}" destId="{D80F9DD4-B628-BF47-8A66-C0F73A08E9B9}" srcOrd="0" destOrd="0" parTransId="{1B1098A9-0C95-6440-979F-DEC617BA55B2}" sibTransId="{84489694-F985-1C4C-BF17-06F150D2D95D}"/>
    <dgm:cxn modelId="{CD2F0668-C80C-804D-8691-8BADD24A3C00}" srcId="{ED37D4E9-0D7E-DB4B-944D-0D5812585850}" destId="{FB7C6B16-4CAA-6942-B012-BEA61AD86206}" srcOrd="0" destOrd="0" parTransId="{6040E7A0-23E7-1544-B288-A8DFA090446F}" sibTransId="{1BF7A4FE-1C31-C941-B720-1389FDED8093}"/>
    <dgm:cxn modelId="{88FFAF6F-97F9-D84C-9C5A-459CAFB9D6AB}" srcId="{A76AFAA4-9AB0-4C42-9163-4B9F5D515EFE}" destId="{ED37D4E9-0D7E-DB4B-944D-0D5812585850}" srcOrd="2" destOrd="0" parTransId="{850C568E-A6E5-4F4A-9C2B-8989A6E881D7}" sibTransId="{058F2B12-BFF6-FF4F-B12C-3D7C37ACF8D0}"/>
    <dgm:cxn modelId="{144D7A82-0B02-0643-B5A6-9818724B7FD6}" type="presOf" srcId="{491469C5-5FCE-1740-A65F-5A5631C8161F}" destId="{4C5D462F-2EBD-3749-B7A7-695EA0A34D5B}" srcOrd="0" destOrd="0" presId="urn:microsoft.com/office/officeart/2005/8/layout/chevron2"/>
    <dgm:cxn modelId="{019F0A84-509B-3F4B-ADDA-4B3D3A1D91E0}" srcId="{0DDF65CE-E8BF-3744-B6E3-46473B0FD7D4}" destId="{C1BCB698-A87B-7D4B-91E0-676A15538E94}" srcOrd="0" destOrd="0" parTransId="{EA91D208-E972-7441-A3C1-9FB1B2797599}" sibTransId="{EC674FD5-5AE8-2648-B470-92EC7D6E7537}"/>
    <dgm:cxn modelId="{DD10859D-1A58-2C44-AE60-283991D5C9A5}" srcId="{A76AFAA4-9AB0-4C42-9163-4B9F5D515EFE}" destId="{3E9E9934-298E-2846-83E9-5F6516070981}" srcOrd="1" destOrd="0" parTransId="{B417A7E5-DD6B-5C49-8B88-B2196ED26FF6}" sibTransId="{107D345B-F916-E64A-9F42-86A011B79DCC}"/>
    <dgm:cxn modelId="{870BB2B7-073A-DA47-98B1-3014BC125504}" srcId="{A76AFAA4-9AB0-4C42-9163-4B9F5D515EFE}" destId="{491469C5-5FCE-1740-A65F-5A5631C8161F}" srcOrd="0" destOrd="0" parTransId="{01D8ECE1-8F64-A746-A09D-5F1580E1D6AC}" sibTransId="{D537239E-D855-DE42-9A42-8CE99D90F956}"/>
    <dgm:cxn modelId="{F33ED5CA-5F8F-9D4F-982F-BCAC3A73B864}" type="presOf" srcId="{D80F9DD4-B628-BF47-8A66-C0F73A08E9B9}" destId="{2FE1E708-910D-8147-842B-BD505FEC5AD6}" srcOrd="0" destOrd="0" presId="urn:microsoft.com/office/officeart/2005/8/layout/chevron2"/>
    <dgm:cxn modelId="{5EE032D7-7E77-2740-9365-EBA77ADBBEF8}" type="presOf" srcId="{0DDF65CE-E8BF-3744-B6E3-46473B0FD7D4}" destId="{3FDFF03F-F5E7-C84C-853A-2E09106FD37E}" srcOrd="0" destOrd="0" presId="urn:microsoft.com/office/officeart/2005/8/layout/chevron2"/>
    <dgm:cxn modelId="{EA208AED-9A71-5348-BF27-24F37E9D24AB}" type="presOf" srcId="{C1BCB698-A87B-7D4B-91E0-676A15538E94}" destId="{70144659-07C5-B343-8A60-046F9760F648}" srcOrd="0" destOrd="0" presId="urn:microsoft.com/office/officeart/2005/8/layout/chevron2"/>
    <dgm:cxn modelId="{3470746B-8AFA-2243-93B9-756A4E2A56FC}" type="presParOf" srcId="{880CD23C-C1B6-FD46-80A1-0F0A4CD7071F}" destId="{08FD2494-CFFC-9249-B5D1-00A197241629}" srcOrd="0" destOrd="0" presId="urn:microsoft.com/office/officeart/2005/8/layout/chevron2"/>
    <dgm:cxn modelId="{72E3F9CA-D2DF-7E40-81FD-D8B8516C073A}" type="presParOf" srcId="{08FD2494-CFFC-9249-B5D1-00A197241629}" destId="{4C5D462F-2EBD-3749-B7A7-695EA0A34D5B}" srcOrd="0" destOrd="0" presId="urn:microsoft.com/office/officeart/2005/8/layout/chevron2"/>
    <dgm:cxn modelId="{86AA1C91-64E3-DF43-9D06-C0FF06C9286A}" type="presParOf" srcId="{08FD2494-CFFC-9249-B5D1-00A197241629}" destId="{7F0EAC7C-4C47-2942-BB0A-4550F6C3D8D6}" srcOrd="1" destOrd="0" presId="urn:microsoft.com/office/officeart/2005/8/layout/chevron2"/>
    <dgm:cxn modelId="{350549D9-D566-F448-9394-1972B23682B2}" type="presParOf" srcId="{880CD23C-C1B6-FD46-80A1-0F0A4CD7071F}" destId="{F6866C34-E239-D340-97DF-01E275244A16}" srcOrd="1" destOrd="0" presId="urn:microsoft.com/office/officeart/2005/8/layout/chevron2"/>
    <dgm:cxn modelId="{E2689C40-BC77-054C-9410-9ABA3C0A0859}" type="presParOf" srcId="{880CD23C-C1B6-FD46-80A1-0F0A4CD7071F}" destId="{341D0610-DF26-1C40-AA22-6C5DA8221F11}" srcOrd="2" destOrd="0" presId="urn:microsoft.com/office/officeart/2005/8/layout/chevron2"/>
    <dgm:cxn modelId="{DDC89025-61AB-874B-9906-EE05C78EB74F}" type="presParOf" srcId="{341D0610-DF26-1C40-AA22-6C5DA8221F11}" destId="{169F59CD-718F-0841-BC36-63F059DA1968}" srcOrd="0" destOrd="0" presId="urn:microsoft.com/office/officeart/2005/8/layout/chevron2"/>
    <dgm:cxn modelId="{B20AA82A-314D-8F4B-9F8B-ADEEEA8C9B42}" type="presParOf" srcId="{341D0610-DF26-1C40-AA22-6C5DA8221F11}" destId="{2FE1E708-910D-8147-842B-BD505FEC5AD6}" srcOrd="1" destOrd="0" presId="urn:microsoft.com/office/officeart/2005/8/layout/chevron2"/>
    <dgm:cxn modelId="{FD0FB02A-A0BB-4B49-847A-B6B1A0029CA1}" type="presParOf" srcId="{880CD23C-C1B6-FD46-80A1-0F0A4CD7071F}" destId="{A83AC075-BC30-7D4F-8CCD-C35718BE31A5}" srcOrd="3" destOrd="0" presId="urn:microsoft.com/office/officeart/2005/8/layout/chevron2"/>
    <dgm:cxn modelId="{FAE26710-210E-2048-AA00-1147C22E7D18}" type="presParOf" srcId="{880CD23C-C1B6-FD46-80A1-0F0A4CD7071F}" destId="{9B46656E-7AE2-9D49-AA7C-E99D9BA501E7}" srcOrd="4" destOrd="0" presId="urn:microsoft.com/office/officeart/2005/8/layout/chevron2"/>
    <dgm:cxn modelId="{72A504DB-4E1D-894E-B4A2-50F7E7B038F7}" type="presParOf" srcId="{9B46656E-7AE2-9D49-AA7C-E99D9BA501E7}" destId="{EBAFF916-9F41-1E4E-B021-739F172FF6EE}" srcOrd="0" destOrd="0" presId="urn:microsoft.com/office/officeart/2005/8/layout/chevron2"/>
    <dgm:cxn modelId="{438A0543-099C-724C-91A6-39F5177B4FE5}" type="presParOf" srcId="{9B46656E-7AE2-9D49-AA7C-E99D9BA501E7}" destId="{604EDD6F-A1A1-B84A-A895-A3876F992CD3}" srcOrd="1" destOrd="0" presId="urn:microsoft.com/office/officeart/2005/8/layout/chevron2"/>
    <dgm:cxn modelId="{9703B7E2-1A90-2345-BD7F-F409B17FDDF5}" type="presParOf" srcId="{880CD23C-C1B6-FD46-80A1-0F0A4CD7071F}" destId="{72CF09CF-24A9-BA44-8FD2-8B1238FCBFAF}" srcOrd="5" destOrd="0" presId="urn:microsoft.com/office/officeart/2005/8/layout/chevron2"/>
    <dgm:cxn modelId="{8B9374EE-809E-4640-8A11-C43D6A15C616}" type="presParOf" srcId="{880CD23C-C1B6-FD46-80A1-0F0A4CD7071F}" destId="{BD8E5224-DB50-C040-843F-130C3897BE6C}" srcOrd="6" destOrd="0" presId="urn:microsoft.com/office/officeart/2005/8/layout/chevron2"/>
    <dgm:cxn modelId="{9E050307-7426-5C43-B1E5-A0077AF939FA}" type="presParOf" srcId="{BD8E5224-DB50-C040-843F-130C3897BE6C}" destId="{3FDFF03F-F5E7-C84C-853A-2E09106FD37E}" srcOrd="0" destOrd="0" presId="urn:microsoft.com/office/officeart/2005/8/layout/chevron2"/>
    <dgm:cxn modelId="{BBDAE3CC-B3A3-3646-A48F-90D5425BBF58}" type="presParOf" srcId="{BD8E5224-DB50-C040-843F-130C3897BE6C}" destId="{70144659-07C5-B343-8A60-046F9760F64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D462F-2EBD-3749-B7A7-695EA0A34D5B}">
      <dsp:nvSpPr>
        <dsp:cNvPr id="0" name=""/>
        <dsp:cNvSpPr/>
      </dsp:nvSpPr>
      <dsp:spPr>
        <a:xfrm rot="5400000">
          <a:off x="-137384" y="138322"/>
          <a:ext cx="915895" cy="641126"/>
        </a:xfrm>
        <a:prstGeom prst="chevron">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321500"/>
        <a:ext cx="641126" cy="274769"/>
      </dsp:txXfrm>
    </dsp:sp>
    <dsp:sp modelId="{7F0EAC7C-4C47-2942-BB0A-4550F6C3D8D6}">
      <dsp:nvSpPr>
        <dsp:cNvPr id="0" name=""/>
        <dsp:cNvSpPr/>
      </dsp:nvSpPr>
      <dsp:spPr>
        <a:xfrm rot="5400000">
          <a:off x="3576516" y="-2935389"/>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rPr>
            <a:t>Introduction </a:t>
          </a:r>
          <a:endParaRPr lang="fr-FR" sz="1600" b="1" kern="1200"/>
        </a:p>
      </dsp:txBody>
      <dsp:txXfrm rot="-5400000">
        <a:off x="641126" y="29063"/>
        <a:ext cx="6437049" cy="537207"/>
      </dsp:txXfrm>
    </dsp:sp>
    <dsp:sp modelId="{169F59CD-718F-0841-BC36-63F059DA1968}">
      <dsp:nvSpPr>
        <dsp:cNvPr id="0" name=""/>
        <dsp:cNvSpPr/>
      </dsp:nvSpPr>
      <dsp:spPr>
        <a:xfrm rot="5400000">
          <a:off x="-137384" y="901204"/>
          <a:ext cx="915895" cy="641126"/>
        </a:xfrm>
        <a:prstGeom prst="chevron">
          <a:avLst/>
        </a:prstGeom>
        <a:solidFill>
          <a:schemeClr val="accent1">
            <a:shade val="80000"/>
            <a:hueOff val="116428"/>
            <a:satOff val="-2085"/>
            <a:lumOff val="8862"/>
            <a:alphaOff val="0"/>
          </a:schemeClr>
        </a:solidFill>
        <a:ln w="25400" cap="flat" cmpd="sng" algn="ctr">
          <a:solidFill>
            <a:schemeClr val="accent1">
              <a:shade val="80000"/>
              <a:hueOff val="116428"/>
              <a:satOff val="-2085"/>
              <a:lumOff val="88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1084382"/>
        <a:ext cx="641126" cy="274769"/>
      </dsp:txXfrm>
    </dsp:sp>
    <dsp:sp modelId="{2FE1E708-910D-8147-842B-BD505FEC5AD6}">
      <dsp:nvSpPr>
        <dsp:cNvPr id="0" name=""/>
        <dsp:cNvSpPr/>
      </dsp:nvSpPr>
      <dsp:spPr>
        <a:xfrm rot="5400000">
          <a:off x="3576516" y="-2171569"/>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116428"/>
              <a:satOff val="-2085"/>
              <a:lumOff val="88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rPr>
            <a:t>Methodology</a:t>
          </a:r>
          <a:endParaRPr lang="fr-FR" sz="1600" b="1" kern="1200"/>
        </a:p>
      </dsp:txBody>
      <dsp:txXfrm rot="-5400000">
        <a:off x="641126" y="792883"/>
        <a:ext cx="6437049" cy="537207"/>
      </dsp:txXfrm>
    </dsp:sp>
    <dsp:sp modelId="{EBAFF916-9F41-1E4E-B021-739F172FF6EE}">
      <dsp:nvSpPr>
        <dsp:cNvPr id="0" name=""/>
        <dsp:cNvSpPr/>
      </dsp:nvSpPr>
      <dsp:spPr>
        <a:xfrm rot="5400000">
          <a:off x="-137384" y="1664085"/>
          <a:ext cx="915895" cy="641126"/>
        </a:xfrm>
        <a:prstGeom prst="chevron">
          <a:avLst/>
        </a:prstGeom>
        <a:solidFill>
          <a:schemeClr val="accent1">
            <a:shade val="80000"/>
            <a:hueOff val="232855"/>
            <a:satOff val="-4171"/>
            <a:lumOff val="17723"/>
            <a:alphaOff val="0"/>
          </a:schemeClr>
        </a:solidFill>
        <a:ln w="25400" cap="flat" cmpd="sng" algn="ctr">
          <a:solidFill>
            <a:schemeClr val="accent1">
              <a:shade val="80000"/>
              <a:hueOff val="232855"/>
              <a:satOff val="-4171"/>
              <a:lumOff val="177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1847263"/>
        <a:ext cx="641126" cy="274769"/>
      </dsp:txXfrm>
    </dsp:sp>
    <dsp:sp modelId="{604EDD6F-A1A1-B84A-A895-A3876F992CD3}">
      <dsp:nvSpPr>
        <dsp:cNvPr id="0" name=""/>
        <dsp:cNvSpPr/>
      </dsp:nvSpPr>
      <dsp:spPr>
        <a:xfrm rot="5400000">
          <a:off x="3576516" y="-1408688"/>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232855"/>
              <a:satOff val="-4171"/>
              <a:lumOff val="177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rPr>
            <a:t>Results</a:t>
          </a:r>
          <a:endParaRPr lang="fr-FR" sz="1600" b="1" kern="1200"/>
        </a:p>
      </dsp:txBody>
      <dsp:txXfrm rot="-5400000">
        <a:off x="641126" y="1555764"/>
        <a:ext cx="6437049" cy="537207"/>
      </dsp:txXfrm>
    </dsp:sp>
    <dsp:sp modelId="{3FDFF03F-F5E7-C84C-853A-2E09106FD37E}">
      <dsp:nvSpPr>
        <dsp:cNvPr id="0" name=""/>
        <dsp:cNvSpPr/>
      </dsp:nvSpPr>
      <dsp:spPr>
        <a:xfrm rot="5400000">
          <a:off x="-137384" y="2426966"/>
          <a:ext cx="915895" cy="641126"/>
        </a:xfrm>
        <a:prstGeom prst="chevron">
          <a:avLst/>
        </a:prstGeom>
        <a:solidFill>
          <a:schemeClr val="accent1">
            <a:shade val="80000"/>
            <a:hueOff val="349283"/>
            <a:satOff val="-6256"/>
            <a:lumOff val="26585"/>
            <a:alphaOff val="0"/>
          </a:schemeClr>
        </a:solidFill>
        <a:ln w="25400" cap="flat" cmpd="sng" algn="ctr">
          <a:solidFill>
            <a:schemeClr val="accent1">
              <a:shade val="80000"/>
              <a:hueOff val="349283"/>
              <a:satOff val="-6256"/>
              <a:lumOff val="2658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2610144"/>
        <a:ext cx="641126" cy="274769"/>
      </dsp:txXfrm>
    </dsp:sp>
    <dsp:sp modelId="{70144659-07C5-B343-8A60-046F9760F648}">
      <dsp:nvSpPr>
        <dsp:cNvPr id="0" name=""/>
        <dsp:cNvSpPr/>
      </dsp:nvSpPr>
      <dsp:spPr>
        <a:xfrm rot="5400000">
          <a:off x="3576516" y="-645807"/>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349283"/>
              <a:satOff val="-6256"/>
              <a:lumOff val="265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rPr>
            <a:t>Discussion</a:t>
          </a:r>
          <a:endParaRPr lang="fr-FR" sz="1600" b="1" kern="1200"/>
        </a:p>
      </dsp:txBody>
      <dsp:txXfrm rot="-5400000">
        <a:off x="641126" y="2318645"/>
        <a:ext cx="6437049" cy="537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D462F-2EBD-3749-B7A7-695EA0A34D5B}">
      <dsp:nvSpPr>
        <dsp:cNvPr id="0" name=""/>
        <dsp:cNvSpPr/>
      </dsp:nvSpPr>
      <dsp:spPr>
        <a:xfrm rot="5400000">
          <a:off x="-137384" y="138322"/>
          <a:ext cx="915895" cy="641126"/>
        </a:xfrm>
        <a:prstGeom prst="chevron">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321500"/>
        <a:ext cx="641126" cy="274769"/>
      </dsp:txXfrm>
    </dsp:sp>
    <dsp:sp modelId="{7F0EAC7C-4C47-2942-BB0A-4550F6C3D8D6}">
      <dsp:nvSpPr>
        <dsp:cNvPr id="0" name=""/>
        <dsp:cNvSpPr/>
      </dsp:nvSpPr>
      <dsp:spPr>
        <a:xfrm rot="5400000">
          <a:off x="3576516" y="-2935389"/>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ea typeface="+mn-ea"/>
              <a:cs typeface="+mn-cs"/>
            </a:rPr>
            <a:t>Introduction</a:t>
          </a:r>
          <a:r>
            <a:rPr lang="fr-CH" sz="1600" b="1" kern="1200">
              <a:latin typeface="Arial" panose="020B0604020202020204" pitchFamily="34" charset="0"/>
            </a:rPr>
            <a:t> </a:t>
          </a:r>
          <a:endParaRPr lang="fr-FR" sz="1600" b="1" kern="1200"/>
        </a:p>
      </dsp:txBody>
      <dsp:txXfrm rot="-5400000">
        <a:off x="641126" y="29063"/>
        <a:ext cx="6437049" cy="537207"/>
      </dsp:txXfrm>
    </dsp:sp>
    <dsp:sp modelId="{169F59CD-718F-0841-BC36-63F059DA1968}">
      <dsp:nvSpPr>
        <dsp:cNvPr id="0" name=""/>
        <dsp:cNvSpPr/>
      </dsp:nvSpPr>
      <dsp:spPr>
        <a:xfrm rot="5400000">
          <a:off x="-137384" y="901204"/>
          <a:ext cx="915895" cy="641126"/>
        </a:xfrm>
        <a:prstGeom prst="chevron">
          <a:avLst/>
        </a:prstGeom>
        <a:solidFill>
          <a:schemeClr val="accent1">
            <a:shade val="80000"/>
            <a:hueOff val="116428"/>
            <a:satOff val="-2085"/>
            <a:lumOff val="8862"/>
            <a:alphaOff val="0"/>
          </a:schemeClr>
        </a:solidFill>
        <a:ln w="25400" cap="flat" cmpd="sng" algn="ctr">
          <a:solidFill>
            <a:schemeClr val="accent1">
              <a:shade val="80000"/>
              <a:hueOff val="116428"/>
              <a:satOff val="-2085"/>
              <a:lumOff val="88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1084382"/>
        <a:ext cx="641126" cy="274769"/>
      </dsp:txXfrm>
    </dsp:sp>
    <dsp:sp modelId="{2FE1E708-910D-8147-842B-BD505FEC5AD6}">
      <dsp:nvSpPr>
        <dsp:cNvPr id="0" name=""/>
        <dsp:cNvSpPr/>
      </dsp:nvSpPr>
      <dsp:spPr>
        <a:xfrm rot="5400000">
          <a:off x="3576516" y="-2171569"/>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116428"/>
              <a:satOff val="-2085"/>
              <a:lumOff val="88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rPr>
            <a:t>Methodology</a:t>
          </a:r>
          <a:endParaRPr lang="fr-FR" sz="1600" b="1" kern="1200"/>
        </a:p>
      </dsp:txBody>
      <dsp:txXfrm rot="-5400000">
        <a:off x="641126" y="792883"/>
        <a:ext cx="6437049" cy="537207"/>
      </dsp:txXfrm>
    </dsp:sp>
    <dsp:sp modelId="{EBAFF916-9F41-1E4E-B021-739F172FF6EE}">
      <dsp:nvSpPr>
        <dsp:cNvPr id="0" name=""/>
        <dsp:cNvSpPr/>
      </dsp:nvSpPr>
      <dsp:spPr>
        <a:xfrm rot="5400000">
          <a:off x="-137384" y="1664085"/>
          <a:ext cx="915895" cy="641126"/>
        </a:xfrm>
        <a:prstGeom prst="chevron">
          <a:avLst/>
        </a:prstGeom>
        <a:solidFill>
          <a:schemeClr val="accent1">
            <a:shade val="80000"/>
            <a:hueOff val="232855"/>
            <a:satOff val="-4171"/>
            <a:lumOff val="17723"/>
            <a:alphaOff val="0"/>
          </a:schemeClr>
        </a:solidFill>
        <a:ln w="25400" cap="flat" cmpd="sng" algn="ctr">
          <a:solidFill>
            <a:schemeClr val="accent1">
              <a:shade val="80000"/>
              <a:hueOff val="232855"/>
              <a:satOff val="-4171"/>
              <a:lumOff val="177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1847263"/>
        <a:ext cx="641126" cy="274769"/>
      </dsp:txXfrm>
    </dsp:sp>
    <dsp:sp modelId="{604EDD6F-A1A1-B84A-A895-A3876F992CD3}">
      <dsp:nvSpPr>
        <dsp:cNvPr id="0" name=""/>
        <dsp:cNvSpPr/>
      </dsp:nvSpPr>
      <dsp:spPr>
        <a:xfrm rot="5400000">
          <a:off x="3576516" y="-1408688"/>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232855"/>
              <a:satOff val="-4171"/>
              <a:lumOff val="177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rPr>
            <a:t>Results</a:t>
          </a:r>
          <a:endParaRPr lang="fr-FR" sz="1600" b="1" kern="1200"/>
        </a:p>
      </dsp:txBody>
      <dsp:txXfrm rot="-5400000">
        <a:off x="641126" y="1555764"/>
        <a:ext cx="6437049" cy="537207"/>
      </dsp:txXfrm>
    </dsp:sp>
    <dsp:sp modelId="{3FDFF03F-F5E7-C84C-853A-2E09106FD37E}">
      <dsp:nvSpPr>
        <dsp:cNvPr id="0" name=""/>
        <dsp:cNvSpPr/>
      </dsp:nvSpPr>
      <dsp:spPr>
        <a:xfrm rot="5400000">
          <a:off x="-137384" y="2426966"/>
          <a:ext cx="915895" cy="641126"/>
        </a:xfrm>
        <a:prstGeom prst="chevron">
          <a:avLst/>
        </a:prstGeom>
        <a:solidFill>
          <a:schemeClr val="accent1">
            <a:shade val="80000"/>
            <a:hueOff val="349283"/>
            <a:satOff val="-6256"/>
            <a:lumOff val="26585"/>
            <a:alphaOff val="0"/>
          </a:schemeClr>
        </a:solidFill>
        <a:ln w="25400" cap="flat" cmpd="sng" algn="ctr">
          <a:solidFill>
            <a:schemeClr val="accent1">
              <a:shade val="80000"/>
              <a:hueOff val="349283"/>
              <a:satOff val="-6256"/>
              <a:lumOff val="2658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2610144"/>
        <a:ext cx="641126" cy="274769"/>
      </dsp:txXfrm>
    </dsp:sp>
    <dsp:sp modelId="{70144659-07C5-B343-8A60-046F9760F648}">
      <dsp:nvSpPr>
        <dsp:cNvPr id="0" name=""/>
        <dsp:cNvSpPr/>
      </dsp:nvSpPr>
      <dsp:spPr>
        <a:xfrm rot="5400000">
          <a:off x="3576516" y="-645807"/>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349283"/>
              <a:satOff val="-6256"/>
              <a:lumOff val="265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rPr>
            <a:t>Discussion</a:t>
          </a:r>
          <a:endParaRPr lang="fr-FR" sz="1600" b="1" kern="1200"/>
        </a:p>
      </dsp:txBody>
      <dsp:txXfrm rot="-5400000">
        <a:off x="641126" y="2318645"/>
        <a:ext cx="6437049" cy="5372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D462F-2EBD-3749-B7A7-695EA0A34D5B}">
      <dsp:nvSpPr>
        <dsp:cNvPr id="0" name=""/>
        <dsp:cNvSpPr/>
      </dsp:nvSpPr>
      <dsp:spPr>
        <a:xfrm rot="5400000">
          <a:off x="-137384" y="138322"/>
          <a:ext cx="915895" cy="641126"/>
        </a:xfrm>
        <a:prstGeom prst="chevron">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321500"/>
        <a:ext cx="641126" cy="274769"/>
      </dsp:txXfrm>
    </dsp:sp>
    <dsp:sp modelId="{7F0EAC7C-4C47-2942-BB0A-4550F6C3D8D6}">
      <dsp:nvSpPr>
        <dsp:cNvPr id="0" name=""/>
        <dsp:cNvSpPr/>
      </dsp:nvSpPr>
      <dsp:spPr>
        <a:xfrm rot="5400000">
          <a:off x="3576516" y="-2935389"/>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ea typeface="+mn-ea"/>
              <a:cs typeface="+mn-cs"/>
            </a:rPr>
            <a:t>Introduction</a:t>
          </a:r>
          <a:r>
            <a:rPr lang="fr-CH" sz="1600" b="1" kern="1200">
              <a:latin typeface="Arial" panose="020B0604020202020204" pitchFamily="34" charset="0"/>
            </a:rPr>
            <a:t> </a:t>
          </a:r>
          <a:endParaRPr lang="fr-FR" sz="1600" b="1" kern="1200"/>
        </a:p>
      </dsp:txBody>
      <dsp:txXfrm rot="-5400000">
        <a:off x="641126" y="29063"/>
        <a:ext cx="6437049" cy="537207"/>
      </dsp:txXfrm>
    </dsp:sp>
    <dsp:sp modelId="{169F59CD-718F-0841-BC36-63F059DA1968}">
      <dsp:nvSpPr>
        <dsp:cNvPr id="0" name=""/>
        <dsp:cNvSpPr/>
      </dsp:nvSpPr>
      <dsp:spPr>
        <a:xfrm rot="5400000">
          <a:off x="-137384" y="901204"/>
          <a:ext cx="915895" cy="641126"/>
        </a:xfrm>
        <a:prstGeom prst="chevron">
          <a:avLst/>
        </a:prstGeom>
        <a:solidFill>
          <a:schemeClr val="accent1">
            <a:shade val="80000"/>
            <a:hueOff val="116428"/>
            <a:satOff val="-2085"/>
            <a:lumOff val="8862"/>
            <a:alphaOff val="0"/>
          </a:schemeClr>
        </a:solidFill>
        <a:ln w="25400" cap="flat" cmpd="sng" algn="ctr">
          <a:solidFill>
            <a:schemeClr val="accent1">
              <a:shade val="80000"/>
              <a:hueOff val="116428"/>
              <a:satOff val="-2085"/>
              <a:lumOff val="88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1084382"/>
        <a:ext cx="641126" cy="274769"/>
      </dsp:txXfrm>
    </dsp:sp>
    <dsp:sp modelId="{2FE1E708-910D-8147-842B-BD505FEC5AD6}">
      <dsp:nvSpPr>
        <dsp:cNvPr id="0" name=""/>
        <dsp:cNvSpPr/>
      </dsp:nvSpPr>
      <dsp:spPr>
        <a:xfrm rot="5400000">
          <a:off x="3576516" y="-2171569"/>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116428"/>
              <a:satOff val="-2085"/>
              <a:lumOff val="88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ea typeface="+mn-ea"/>
              <a:cs typeface="+mn-cs"/>
            </a:rPr>
            <a:t>Methodology</a:t>
          </a:r>
          <a:endParaRPr lang="fr-FR" sz="1600" b="1" kern="1200">
            <a:latin typeface="Arial" panose="020B0604020202020204" pitchFamily="34" charset="0"/>
            <a:ea typeface="+mn-ea"/>
            <a:cs typeface="+mn-cs"/>
          </a:endParaRPr>
        </a:p>
      </dsp:txBody>
      <dsp:txXfrm rot="-5400000">
        <a:off x="641126" y="792883"/>
        <a:ext cx="6437049" cy="537207"/>
      </dsp:txXfrm>
    </dsp:sp>
    <dsp:sp modelId="{EBAFF916-9F41-1E4E-B021-739F172FF6EE}">
      <dsp:nvSpPr>
        <dsp:cNvPr id="0" name=""/>
        <dsp:cNvSpPr/>
      </dsp:nvSpPr>
      <dsp:spPr>
        <a:xfrm rot="5400000">
          <a:off x="-137384" y="1664085"/>
          <a:ext cx="915895" cy="641126"/>
        </a:xfrm>
        <a:prstGeom prst="chevron">
          <a:avLst/>
        </a:prstGeom>
        <a:solidFill>
          <a:schemeClr val="accent1">
            <a:shade val="80000"/>
            <a:hueOff val="232855"/>
            <a:satOff val="-4171"/>
            <a:lumOff val="17723"/>
            <a:alphaOff val="0"/>
          </a:schemeClr>
        </a:solidFill>
        <a:ln w="25400" cap="flat" cmpd="sng" algn="ctr">
          <a:solidFill>
            <a:schemeClr val="accent1">
              <a:shade val="80000"/>
              <a:hueOff val="232855"/>
              <a:satOff val="-4171"/>
              <a:lumOff val="177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1847263"/>
        <a:ext cx="641126" cy="274769"/>
      </dsp:txXfrm>
    </dsp:sp>
    <dsp:sp modelId="{604EDD6F-A1A1-B84A-A895-A3876F992CD3}">
      <dsp:nvSpPr>
        <dsp:cNvPr id="0" name=""/>
        <dsp:cNvSpPr/>
      </dsp:nvSpPr>
      <dsp:spPr>
        <a:xfrm rot="5400000">
          <a:off x="3576516" y="-1408688"/>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232855"/>
              <a:satOff val="-4171"/>
              <a:lumOff val="177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ea typeface="+mn-ea"/>
              <a:cs typeface="+mn-cs"/>
            </a:rPr>
            <a:t>Results</a:t>
          </a:r>
          <a:endParaRPr lang="fr-FR" sz="1600" b="1" kern="1200">
            <a:latin typeface="Arial" panose="020B0604020202020204" pitchFamily="34" charset="0"/>
            <a:ea typeface="+mn-ea"/>
            <a:cs typeface="+mn-cs"/>
          </a:endParaRPr>
        </a:p>
      </dsp:txBody>
      <dsp:txXfrm rot="-5400000">
        <a:off x="641126" y="1555764"/>
        <a:ext cx="6437049" cy="537207"/>
      </dsp:txXfrm>
    </dsp:sp>
    <dsp:sp modelId="{3FDFF03F-F5E7-C84C-853A-2E09106FD37E}">
      <dsp:nvSpPr>
        <dsp:cNvPr id="0" name=""/>
        <dsp:cNvSpPr/>
      </dsp:nvSpPr>
      <dsp:spPr>
        <a:xfrm rot="5400000">
          <a:off x="-137384" y="2426966"/>
          <a:ext cx="915895" cy="641126"/>
        </a:xfrm>
        <a:prstGeom prst="chevron">
          <a:avLst/>
        </a:prstGeom>
        <a:solidFill>
          <a:schemeClr val="accent1">
            <a:shade val="80000"/>
            <a:hueOff val="349283"/>
            <a:satOff val="-6256"/>
            <a:lumOff val="26585"/>
            <a:alphaOff val="0"/>
          </a:schemeClr>
        </a:solidFill>
        <a:ln w="25400" cap="flat" cmpd="sng" algn="ctr">
          <a:solidFill>
            <a:schemeClr val="accent1">
              <a:shade val="80000"/>
              <a:hueOff val="349283"/>
              <a:satOff val="-6256"/>
              <a:lumOff val="2658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2610144"/>
        <a:ext cx="641126" cy="274769"/>
      </dsp:txXfrm>
    </dsp:sp>
    <dsp:sp modelId="{70144659-07C5-B343-8A60-046F9760F648}">
      <dsp:nvSpPr>
        <dsp:cNvPr id="0" name=""/>
        <dsp:cNvSpPr/>
      </dsp:nvSpPr>
      <dsp:spPr>
        <a:xfrm rot="5400000">
          <a:off x="3576516" y="-645807"/>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349283"/>
              <a:satOff val="-6256"/>
              <a:lumOff val="265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rPr>
            <a:t>Discussion</a:t>
          </a:r>
          <a:endParaRPr lang="fr-FR" sz="1600" b="1" kern="1200"/>
        </a:p>
      </dsp:txBody>
      <dsp:txXfrm rot="-5400000">
        <a:off x="641126" y="2318645"/>
        <a:ext cx="6437049" cy="5372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D462F-2EBD-3749-B7A7-695EA0A34D5B}">
      <dsp:nvSpPr>
        <dsp:cNvPr id="0" name=""/>
        <dsp:cNvSpPr/>
      </dsp:nvSpPr>
      <dsp:spPr>
        <a:xfrm rot="5400000">
          <a:off x="-137384" y="138322"/>
          <a:ext cx="915895" cy="641126"/>
        </a:xfrm>
        <a:prstGeom prst="chevron">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321500"/>
        <a:ext cx="641126" cy="274769"/>
      </dsp:txXfrm>
    </dsp:sp>
    <dsp:sp modelId="{7F0EAC7C-4C47-2942-BB0A-4550F6C3D8D6}">
      <dsp:nvSpPr>
        <dsp:cNvPr id="0" name=""/>
        <dsp:cNvSpPr/>
      </dsp:nvSpPr>
      <dsp:spPr>
        <a:xfrm rot="5400000">
          <a:off x="3576516" y="-2935389"/>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ea typeface="+mn-ea"/>
              <a:cs typeface="+mn-cs"/>
            </a:rPr>
            <a:t>Introduction</a:t>
          </a:r>
          <a:r>
            <a:rPr lang="fr-CH" sz="1600" b="1" kern="1200">
              <a:latin typeface="Arial" panose="020B0604020202020204" pitchFamily="34" charset="0"/>
            </a:rPr>
            <a:t> </a:t>
          </a:r>
          <a:endParaRPr lang="fr-FR" sz="1600" b="1" kern="1200"/>
        </a:p>
      </dsp:txBody>
      <dsp:txXfrm rot="-5400000">
        <a:off x="641126" y="29063"/>
        <a:ext cx="6437049" cy="537207"/>
      </dsp:txXfrm>
    </dsp:sp>
    <dsp:sp modelId="{169F59CD-718F-0841-BC36-63F059DA1968}">
      <dsp:nvSpPr>
        <dsp:cNvPr id="0" name=""/>
        <dsp:cNvSpPr/>
      </dsp:nvSpPr>
      <dsp:spPr>
        <a:xfrm rot="5400000">
          <a:off x="-137384" y="901204"/>
          <a:ext cx="915895" cy="641126"/>
        </a:xfrm>
        <a:prstGeom prst="chevron">
          <a:avLst/>
        </a:prstGeom>
        <a:solidFill>
          <a:schemeClr val="accent1">
            <a:shade val="80000"/>
            <a:hueOff val="116428"/>
            <a:satOff val="-2085"/>
            <a:lumOff val="8862"/>
            <a:alphaOff val="0"/>
          </a:schemeClr>
        </a:solidFill>
        <a:ln w="25400" cap="flat" cmpd="sng" algn="ctr">
          <a:solidFill>
            <a:schemeClr val="accent1">
              <a:shade val="80000"/>
              <a:hueOff val="116428"/>
              <a:satOff val="-2085"/>
              <a:lumOff val="88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1084382"/>
        <a:ext cx="641126" cy="274769"/>
      </dsp:txXfrm>
    </dsp:sp>
    <dsp:sp modelId="{2FE1E708-910D-8147-842B-BD505FEC5AD6}">
      <dsp:nvSpPr>
        <dsp:cNvPr id="0" name=""/>
        <dsp:cNvSpPr/>
      </dsp:nvSpPr>
      <dsp:spPr>
        <a:xfrm rot="5400000">
          <a:off x="3576516" y="-2171569"/>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116428"/>
              <a:satOff val="-2085"/>
              <a:lumOff val="88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ea typeface="+mn-ea"/>
              <a:cs typeface="+mn-cs"/>
            </a:rPr>
            <a:t>Methodology</a:t>
          </a:r>
          <a:endParaRPr lang="fr-FR" sz="1600" b="1" kern="1200">
            <a:latin typeface="Arial" panose="020B0604020202020204" pitchFamily="34" charset="0"/>
            <a:ea typeface="+mn-ea"/>
            <a:cs typeface="+mn-cs"/>
          </a:endParaRPr>
        </a:p>
      </dsp:txBody>
      <dsp:txXfrm rot="-5400000">
        <a:off x="641126" y="792883"/>
        <a:ext cx="6437049" cy="537207"/>
      </dsp:txXfrm>
    </dsp:sp>
    <dsp:sp modelId="{EBAFF916-9F41-1E4E-B021-739F172FF6EE}">
      <dsp:nvSpPr>
        <dsp:cNvPr id="0" name=""/>
        <dsp:cNvSpPr/>
      </dsp:nvSpPr>
      <dsp:spPr>
        <a:xfrm rot="5400000">
          <a:off x="-137384" y="1664085"/>
          <a:ext cx="915895" cy="641126"/>
        </a:xfrm>
        <a:prstGeom prst="chevron">
          <a:avLst/>
        </a:prstGeom>
        <a:solidFill>
          <a:schemeClr val="accent1">
            <a:shade val="80000"/>
            <a:hueOff val="232855"/>
            <a:satOff val="-4171"/>
            <a:lumOff val="17723"/>
            <a:alphaOff val="0"/>
          </a:schemeClr>
        </a:solidFill>
        <a:ln w="25400" cap="flat" cmpd="sng" algn="ctr">
          <a:solidFill>
            <a:schemeClr val="accent1">
              <a:shade val="80000"/>
              <a:hueOff val="232855"/>
              <a:satOff val="-4171"/>
              <a:lumOff val="177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1847263"/>
        <a:ext cx="641126" cy="274769"/>
      </dsp:txXfrm>
    </dsp:sp>
    <dsp:sp modelId="{604EDD6F-A1A1-B84A-A895-A3876F992CD3}">
      <dsp:nvSpPr>
        <dsp:cNvPr id="0" name=""/>
        <dsp:cNvSpPr/>
      </dsp:nvSpPr>
      <dsp:spPr>
        <a:xfrm rot="5400000">
          <a:off x="3576516" y="-1408688"/>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232855"/>
              <a:satOff val="-4171"/>
              <a:lumOff val="177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ea typeface="+mn-ea"/>
              <a:cs typeface="+mn-cs"/>
            </a:rPr>
            <a:t>Results</a:t>
          </a:r>
          <a:endParaRPr lang="fr-FR" sz="1600" b="1" kern="1200">
            <a:latin typeface="Arial" panose="020B0604020202020204" pitchFamily="34" charset="0"/>
            <a:ea typeface="+mn-ea"/>
            <a:cs typeface="+mn-cs"/>
          </a:endParaRPr>
        </a:p>
      </dsp:txBody>
      <dsp:txXfrm rot="-5400000">
        <a:off x="641126" y="1555764"/>
        <a:ext cx="6437049" cy="537207"/>
      </dsp:txXfrm>
    </dsp:sp>
    <dsp:sp modelId="{3FDFF03F-F5E7-C84C-853A-2E09106FD37E}">
      <dsp:nvSpPr>
        <dsp:cNvPr id="0" name=""/>
        <dsp:cNvSpPr/>
      </dsp:nvSpPr>
      <dsp:spPr>
        <a:xfrm rot="5400000">
          <a:off x="-137384" y="2426966"/>
          <a:ext cx="915895" cy="641126"/>
        </a:xfrm>
        <a:prstGeom prst="chevron">
          <a:avLst/>
        </a:prstGeom>
        <a:solidFill>
          <a:schemeClr val="accent1">
            <a:shade val="80000"/>
            <a:hueOff val="349283"/>
            <a:satOff val="-6256"/>
            <a:lumOff val="26585"/>
            <a:alphaOff val="0"/>
          </a:schemeClr>
        </a:solidFill>
        <a:ln w="25400" cap="flat" cmpd="sng" algn="ctr">
          <a:solidFill>
            <a:schemeClr val="accent1">
              <a:shade val="80000"/>
              <a:hueOff val="349283"/>
              <a:satOff val="-6256"/>
              <a:lumOff val="2658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a:t> </a:t>
          </a:r>
        </a:p>
      </dsp:txBody>
      <dsp:txXfrm rot="-5400000">
        <a:off x="1" y="2610144"/>
        <a:ext cx="641126" cy="274769"/>
      </dsp:txXfrm>
    </dsp:sp>
    <dsp:sp modelId="{70144659-07C5-B343-8A60-046F9760F648}">
      <dsp:nvSpPr>
        <dsp:cNvPr id="0" name=""/>
        <dsp:cNvSpPr/>
      </dsp:nvSpPr>
      <dsp:spPr>
        <a:xfrm rot="5400000">
          <a:off x="3576516" y="-645807"/>
          <a:ext cx="595331" cy="6466111"/>
        </a:xfrm>
        <a:prstGeom prst="round2SameRect">
          <a:avLst/>
        </a:prstGeom>
        <a:solidFill>
          <a:schemeClr val="lt1">
            <a:alpha val="90000"/>
            <a:hueOff val="0"/>
            <a:satOff val="0"/>
            <a:lumOff val="0"/>
            <a:alphaOff val="0"/>
          </a:schemeClr>
        </a:solidFill>
        <a:ln w="25400" cap="flat" cmpd="sng" algn="ctr">
          <a:solidFill>
            <a:schemeClr val="accent1">
              <a:shade val="80000"/>
              <a:hueOff val="349283"/>
              <a:satOff val="-6256"/>
              <a:lumOff val="265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CH" sz="1600" b="1" kern="1200">
              <a:latin typeface="Arial" panose="020B0604020202020204" pitchFamily="34" charset="0"/>
              <a:ea typeface="+mn-ea"/>
              <a:cs typeface="+mn-cs"/>
            </a:rPr>
            <a:t>Discussion</a:t>
          </a:r>
          <a:endParaRPr lang="fr-FR" sz="1600" b="1" kern="1200">
            <a:latin typeface="Arial" panose="020B0604020202020204" pitchFamily="34" charset="0"/>
            <a:ea typeface="+mn-ea"/>
            <a:cs typeface="+mn-cs"/>
          </a:endParaRPr>
        </a:p>
      </dsp:txBody>
      <dsp:txXfrm rot="-5400000">
        <a:off x="641126" y="2318645"/>
        <a:ext cx="6437049" cy="5372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err="1"/>
              <a:t>Let’s</a:t>
            </a:r>
            <a:r>
              <a:rPr lang="fr-FR"/>
              <a:t> focus on the river </a:t>
            </a:r>
            <a:r>
              <a:rPr lang="fr-FR" err="1"/>
              <a:t>reach</a:t>
            </a:r>
            <a:r>
              <a:rPr lang="fr-FR"/>
              <a:t> </a:t>
            </a:r>
            <a:r>
              <a:rPr lang="fr-FR" err="1"/>
              <a:t>scale</a:t>
            </a:r>
            <a:r>
              <a:rPr lang="fr-FR"/>
              <a:t> </a:t>
            </a:r>
          </a:p>
        </p:txBody>
      </p:sp>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0400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AU">
                <a:effectLst/>
                <a:latin typeface="Arial" panose="020B0604020202020204" pitchFamily="34" charset="0"/>
                <a:cs typeface="Arial" panose="020B0604020202020204" pitchFamily="34" charset="0"/>
              </a:rPr>
              <a:t>infrastructure development </a:t>
            </a:r>
            <a:r>
              <a:rPr lang="en-AU">
                <a:latin typeface="Arial" panose="020B0604020202020204" pitchFamily="34" charset="0"/>
                <a:cs typeface="Arial" panose="020B0604020202020204" pitchFamily="34" charset="0"/>
              </a:rPr>
              <a:t>(</a:t>
            </a:r>
            <a:r>
              <a:rPr lang="en-AU">
                <a:effectLst/>
                <a:latin typeface="Arial" panose="020B0604020202020204" pitchFamily="34" charset="0"/>
                <a:cs typeface="Arial" panose="020B0604020202020204" pitchFamily="34" charset="0"/>
              </a:rPr>
              <a:t>riparian and floodplain areas)</a:t>
            </a:r>
            <a:endParaRPr lang="en-AU">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a:t>1 st </a:t>
            </a:r>
            <a:r>
              <a:rPr lang="fr-FR" err="1"/>
              <a:t>step</a:t>
            </a:r>
            <a:r>
              <a:rPr lang="fr-FR"/>
              <a:t> </a:t>
            </a:r>
            <a:r>
              <a:rPr lang="fr-FR" err="1"/>
              <a:t>is</a:t>
            </a:r>
            <a:r>
              <a:rPr lang="fr-FR"/>
              <a:t> to </a:t>
            </a:r>
            <a:r>
              <a:rPr lang="fr-FR" err="1"/>
              <a:t>define</a:t>
            </a:r>
            <a:r>
              <a:rPr lang="fr-FR"/>
              <a:t> </a:t>
            </a:r>
            <a:r>
              <a:rPr lang="fr-FR" err="1"/>
              <a:t>what</a:t>
            </a:r>
            <a:r>
              <a:rPr lang="fr-FR"/>
              <a:t> </a:t>
            </a:r>
            <a:r>
              <a:rPr lang="fr-FR" err="1"/>
              <a:t>is</a:t>
            </a:r>
            <a:r>
              <a:rPr lang="fr-FR"/>
              <a:t> a free </a:t>
            </a:r>
            <a:r>
              <a:rPr lang="fr-FR" err="1"/>
              <a:t>flowing</a:t>
            </a:r>
            <a:r>
              <a:rPr lang="fr-FR"/>
              <a:t> river </a:t>
            </a:r>
            <a:r>
              <a:rPr lang="fr-FR" err="1"/>
              <a:t>based</a:t>
            </a:r>
            <a:r>
              <a:rPr lang="fr-FR"/>
              <a:t> on </a:t>
            </a:r>
            <a:r>
              <a:rPr lang="fr-FR" err="1"/>
              <a:t>connectivity</a:t>
            </a:r>
            <a:r>
              <a:rPr lang="fr-FR"/>
              <a:t>. This </a:t>
            </a:r>
            <a:r>
              <a:rPr lang="fr-FR" err="1"/>
              <a:t>is</a:t>
            </a:r>
            <a:r>
              <a:rPr lang="fr-FR"/>
              <a:t> </a:t>
            </a:r>
            <a:r>
              <a:rPr lang="fr-FR" err="1"/>
              <a:t>based</a:t>
            </a:r>
            <a:r>
              <a:rPr lang="fr-FR"/>
              <a:t> on the </a:t>
            </a:r>
            <a:r>
              <a:rPr lang="fr-FR" err="1"/>
              <a:t>steps</a:t>
            </a:r>
            <a:r>
              <a:rPr lang="fr-FR"/>
              <a:t> </a:t>
            </a:r>
            <a:r>
              <a:rPr lang="fr-FR" err="1"/>
              <a:t>that</a:t>
            </a:r>
            <a:r>
              <a:rPr lang="fr-FR"/>
              <a:t> </a:t>
            </a:r>
            <a:r>
              <a:rPr lang="fr-FR" err="1"/>
              <a:t>actually</a:t>
            </a:r>
            <a:r>
              <a:rPr lang="fr-FR"/>
              <a:t> follow</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a:t>The point 2 </a:t>
            </a:r>
            <a:r>
              <a:rPr lang="fr-FR" err="1"/>
              <a:t>consists</a:t>
            </a:r>
            <a:r>
              <a:rPr lang="fr-FR"/>
              <a:t> of </a:t>
            </a:r>
            <a:r>
              <a:rPr lang="fr-FR" err="1"/>
              <a:t>establishing</a:t>
            </a:r>
            <a:r>
              <a:rPr lang="fr-FR"/>
              <a:t> 5 pressure </a:t>
            </a:r>
            <a:r>
              <a:rPr lang="fr-FR" err="1"/>
              <a:t>factors</a:t>
            </a:r>
            <a:r>
              <a:rPr lang="fr-FR"/>
              <a:t> </a:t>
            </a:r>
            <a:r>
              <a:rPr lang="fr-FR" err="1"/>
              <a:t>that</a:t>
            </a:r>
            <a:r>
              <a:rPr lang="fr-FR"/>
              <a:t> </a:t>
            </a:r>
            <a:r>
              <a:rPr lang="fr-FR" err="1"/>
              <a:t>will</a:t>
            </a:r>
            <a:r>
              <a:rPr lang="fr-FR"/>
              <a:t> </a:t>
            </a:r>
            <a:r>
              <a:rPr lang="fr-FR" err="1"/>
              <a:t>be</a:t>
            </a:r>
            <a:r>
              <a:rPr lang="fr-FR"/>
              <a:t> </a:t>
            </a:r>
            <a:r>
              <a:rPr lang="fr-FR" err="1"/>
              <a:t>studied</a:t>
            </a:r>
            <a:r>
              <a:rPr lang="fr-FR"/>
              <a:t> at the </a:t>
            </a:r>
            <a:r>
              <a:rPr lang="fr-FR" err="1"/>
              <a:t>reach</a:t>
            </a:r>
            <a:r>
              <a:rPr lang="fr-FR"/>
              <a:t> </a:t>
            </a:r>
            <a:r>
              <a:rPr lang="fr-FR" err="1"/>
              <a:t>scale</a:t>
            </a:r>
            <a:r>
              <a:rPr lang="fr-FR"/>
              <a:t> to </a:t>
            </a:r>
            <a:r>
              <a:rPr lang="fr-FR" err="1"/>
              <a:t>evaluate</a:t>
            </a:r>
            <a:r>
              <a:rPr lang="fr-FR"/>
              <a:t> how </a:t>
            </a:r>
            <a:r>
              <a:rPr lang="fr-FR" err="1"/>
              <a:t>impacted</a:t>
            </a:r>
            <a:r>
              <a:rPr lang="fr-FR"/>
              <a:t> </a:t>
            </a:r>
            <a:r>
              <a:rPr lang="fr-FR" err="1"/>
              <a:t>it</a:t>
            </a:r>
            <a:r>
              <a:rPr lang="fr-FR"/>
              <a:t> </a:t>
            </a:r>
            <a:r>
              <a:rPr lang="fr-FR" err="1"/>
              <a:t>is</a:t>
            </a:r>
            <a:endParaRPr lang="fr-FR"/>
          </a:p>
        </p:txBody>
      </p:sp>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830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a:t>3 : to </a:t>
            </a:r>
            <a:r>
              <a:rPr lang="fr-FR" err="1"/>
              <a:t>quantify</a:t>
            </a:r>
            <a:r>
              <a:rPr lang="fr-FR"/>
              <a:t> pressure </a:t>
            </a:r>
            <a:r>
              <a:rPr lang="fr-FR" err="1"/>
              <a:t>factors</a:t>
            </a:r>
            <a:r>
              <a:rPr lang="fr-FR"/>
              <a:t>, proxy </a:t>
            </a:r>
            <a:r>
              <a:rPr lang="fr-FR" err="1"/>
              <a:t>indicators</a:t>
            </a:r>
            <a:r>
              <a:rPr lang="fr-FR"/>
              <a:t> have been </a:t>
            </a:r>
            <a:r>
              <a:rPr lang="fr-FR" err="1"/>
              <a:t>defined</a:t>
            </a:r>
            <a:r>
              <a:rPr lang="fr-FR"/>
              <a:t> and </a:t>
            </a:r>
            <a:r>
              <a:rPr lang="fr-FR" err="1"/>
              <a:t>quantified</a:t>
            </a:r>
            <a:r>
              <a:rPr lang="fr-FR"/>
              <a:t> </a:t>
            </a:r>
            <a:r>
              <a:rPr lang="fr-FR" err="1"/>
              <a:t>from</a:t>
            </a:r>
            <a:r>
              <a:rPr lang="fr-FR"/>
              <a:t> data </a:t>
            </a:r>
            <a:r>
              <a:rPr lang="fr-FR" err="1"/>
              <a:t>coming</a:t>
            </a:r>
            <a:r>
              <a:rPr lang="fr-FR"/>
              <a:t> </a:t>
            </a:r>
            <a:r>
              <a:rPr lang="fr-FR" err="1"/>
              <a:t>from</a:t>
            </a:r>
            <a:r>
              <a:rPr lang="fr-FR"/>
              <a:t> </a:t>
            </a:r>
            <a:r>
              <a:rPr lang="fr-FR" err="1"/>
              <a:t>remote</a:t>
            </a:r>
            <a:r>
              <a:rPr lang="fr-FR"/>
              <a:t> </a:t>
            </a:r>
            <a:r>
              <a:rPr lang="fr-FR" err="1"/>
              <a:t>sensing</a:t>
            </a:r>
            <a:r>
              <a:rPr lang="fr-FR"/>
              <a:t>, </a:t>
            </a:r>
            <a:r>
              <a:rPr lang="fr-FR" err="1"/>
              <a:t>other</a:t>
            </a:r>
            <a:r>
              <a:rPr lang="fr-FR"/>
              <a:t> data compilation and </a:t>
            </a:r>
            <a:r>
              <a:rPr lang="fr-FR" err="1"/>
              <a:t>numerical</a:t>
            </a:r>
            <a:r>
              <a:rPr lang="fr-FR"/>
              <a:t> outputs</a:t>
            </a:r>
          </a:p>
        </p:txBody>
      </p:sp>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4822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a:t>4 </a:t>
            </a:r>
            <a:r>
              <a:rPr lang="fr-FR" err="1"/>
              <a:t>these</a:t>
            </a:r>
            <a:r>
              <a:rPr lang="fr-FR"/>
              <a:t> </a:t>
            </a:r>
            <a:r>
              <a:rPr lang="fr-FR" err="1"/>
              <a:t>factors</a:t>
            </a:r>
            <a:r>
              <a:rPr lang="fr-FR"/>
              <a:t> have been </a:t>
            </a:r>
            <a:r>
              <a:rPr lang="fr-FR" err="1"/>
              <a:t>weighted</a:t>
            </a:r>
            <a:r>
              <a:rPr lang="fr-FR"/>
              <a:t> to </a:t>
            </a:r>
            <a:r>
              <a:rPr lang="fr-FR" err="1"/>
              <a:t>find</a:t>
            </a:r>
            <a:r>
              <a:rPr lang="fr-FR"/>
              <a:t> the best match </a:t>
            </a:r>
            <a:r>
              <a:rPr lang="fr-FR" sz="1200" err="1">
                <a:effectLst/>
                <a:latin typeface="MinionPro"/>
              </a:rPr>
              <a:t>between</a:t>
            </a:r>
            <a:r>
              <a:rPr lang="fr-FR" sz="1200">
                <a:effectLst/>
                <a:latin typeface="MinionPro"/>
              </a:rPr>
              <a:t> the </a:t>
            </a:r>
            <a:r>
              <a:rPr lang="fr-FR" sz="1200" err="1">
                <a:effectLst/>
                <a:latin typeface="MinionPro"/>
              </a:rPr>
              <a:t>resulting</a:t>
            </a:r>
            <a:r>
              <a:rPr lang="fr-FR" sz="1200">
                <a:effectLst/>
                <a:latin typeface="MinionPro"/>
              </a:rPr>
              <a:t> </a:t>
            </a:r>
            <a:r>
              <a:rPr lang="fr-FR" sz="1200" err="1">
                <a:effectLst/>
                <a:latin typeface="MinionPro"/>
              </a:rPr>
              <a:t>FFRs</a:t>
            </a:r>
            <a:r>
              <a:rPr lang="fr-FR" sz="1200">
                <a:effectLst/>
                <a:latin typeface="MinionPro"/>
              </a:rPr>
              <a:t> and a benchmarking </a:t>
            </a:r>
            <a:r>
              <a:rPr lang="fr-FR" sz="1200" err="1">
                <a:effectLst/>
                <a:latin typeface="MinionPro"/>
              </a:rPr>
              <a:t>dataset</a:t>
            </a:r>
            <a:r>
              <a:rPr lang="fr-FR" sz="1200">
                <a:effectLst/>
                <a:latin typeface="MinionPro"/>
              </a:rPr>
              <a:t> of </a:t>
            </a:r>
            <a:r>
              <a:rPr lang="fr-FR" sz="1200" err="1">
                <a:effectLst/>
                <a:latin typeface="MinionPro"/>
              </a:rPr>
              <a:t>reported</a:t>
            </a:r>
            <a:r>
              <a:rPr lang="fr-FR" sz="1200">
                <a:effectLst/>
                <a:latin typeface="MinionPro"/>
              </a:rPr>
              <a:t> </a:t>
            </a:r>
            <a:r>
              <a:rPr lang="fr-FR" sz="1200" err="1">
                <a:effectLst/>
                <a:latin typeface="MinionPro"/>
              </a:rPr>
              <a:t>FFRs</a:t>
            </a:r>
            <a:r>
              <a:rPr lang="fr-FR" sz="1200">
                <a:effectLst/>
                <a:latin typeface="MinionPro"/>
              </a:rPr>
              <a:t> </a:t>
            </a:r>
            <a:r>
              <a:rPr lang="fr-FR" sz="1200" err="1">
                <a:effectLst/>
                <a:latin typeface="MinionPro"/>
              </a:rPr>
              <a:t>compiled</a:t>
            </a:r>
            <a:r>
              <a:rPr lang="fr-FR" sz="1200">
                <a:effectLst/>
                <a:latin typeface="MinionPro"/>
              </a:rPr>
              <a:t> </a:t>
            </a:r>
            <a:r>
              <a:rPr lang="fr-FR" sz="1200" err="1">
                <a:effectLst/>
                <a:latin typeface="MinionPro"/>
              </a:rPr>
              <a:t>from</a:t>
            </a:r>
            <a:r>
              <a:rPr lang="fr-FR" sz="1200">
                <a:effectLst/>
                <a:latin typeface="MinionPro"/>
              </a:rPr>
              <a:t> </a:t>
            </a:r>
            <a:r>
              <a:rPr lang="fr-FR" sz="1200" err="1">
                <a:effectLst/>
                <a:latin typeface="MinionPro"/>
              </a:rPr>
              <a:t>literature</a:t>
            </a:r>
            <a:r>
              <a:rPr lang="fr-FR" sz="1200">
                <a:effectLst/>
                <a:latin typeface="MinionPro"/>
              </a:rPr>
              <a:t> </a:t>
            </a:r>
            <a:r>
              <a:rPr lang="fr-FR" sz="1200" err="1">
                <a:effectLst/>
                <a:latin typeface="MinionPro"/>
              </a:rPr>
              <a:t>resources</a:t>
            </a:r>
            <a:r>
              <a:rPr lang="fr-FR" sz="1200">
                <a:effectLst/>
                <a:latin typeface="MinionPro"/>
              </a:rPr>
              <a:t> and expert input. </a:t>
            </a:r>
            <a:endParaRPr lang="fr-F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sz="1000">
                <a:effectLst/>
                <a:latin typeface="MinionPro"/>
              </a:rPr>
              <a:t>6 If a value </a:t>
            </a:r>
            <a:r>
              <a:rPr lang="fr-FR" sz="1000" err="1">
                <a:effectLst/>
                <a:latin typeface="MinionPro"/>
              </a:rPr>
              <a:t>is</a:t>
            </a:r>
            <a:r>
              <a:rPr lang="fr-FR" sz="1000">
                <a:effectLst/>
                <a:latin typeface="MinionPro"/>
              </a:rPr>
              <a:t> at or </a:t>
            </a:r>
            <a:r>
              <a:rPr lang="fr-FR" sz="1000" err="1">
                <a:effectLst/>
                <a:latin typeface="MinionPro"/>
              </a:rPr>
              <a:t>above</a:t>
            </a:r>
            <a:r>
              <a:rPr lang="fr-FR" sz="1000">
                <a:effectLst/>
                <a:latin typeface="MinionPro"/>
              </a:rPr>
              <a:t> the CSI </a:t>
            </a:r>
            <a:r>
              <a:rPr lang="fr-FR" sz="1000" err="1">
                <a:effectLst/>
                <a:latin typeface="MinionPro"/>
              </a:rPr>
              <a:t>threshold</a:t>
            </a:r>
            <a:r>
              <a:rPr lang="fr-FR" sz="1000">
                <a:effectLst/>
                <a:latin typeface="MinionPro"/>
              </a:rPr>
              <a:t> (95%), the river </a:t>
            </a:r>
            <a:r>
              <a:rPr lang="fr-FR" sz="1000" err="1">
                <a:effectLst/>
                <a:latin typeface="MinionPro"/>
              </a:rPr>
              <a:t>reach</a:t>
            </a:r>
            <a:r>
              <a:rPr lang="fr-FR" sz="1000">
                <a:effectLst/>
                <a:latin typeface="MinionPro"/>
              </a:rPr>
              <a:t> </a:t>
            </a:r>
            <a:r>
              <a:rPr lang="fr-FR" sz="1000" err="1">
                <a:effectLst/>
                <a:latin typeface="MinionPro"/>
              </a:rPr>
              <a:t>is</a:t>
            </a:r>
            <a:r>
              <a:rPr lang="fr-FR" sz="1000">
                <a:effectLst/>
                <a:latin typeface="MinionPro"/>
              </a:rPr>
              <a:t> </a:t>
            </a:r>
            <a:r>
              <a:rPr lang="fr-FR" sz="1000" err="1">
                <a:effectLst/>
                <a:latin typeface="MinionPro"/>
              </a:rPr>
              <a:t>declared</a:t>
            </a:r>
            <a:r>
              <a:rPr lang="fr-FR" sz="1000">
                <a:effectLst/>
                <a:latin typeface="MinionPro"/>
              </a:rPr>
              <a:t> to have good </a:t>
            </a:r>
            <a:r>
              <a:rPr lang="fr-FR" sz="1000" err="1">
                <a:effectLst/>
                <a:latin typeface="MinionPro"/>
              </a:rPr>
              <a:t>connectivity</a:t>
            </a:r>
            <a:r>
              <a:rPr lang="fr-FR" sz="1000">
                <a:effectLst/>
                <a:latin typeface="MinionPro"/>
              </a:rPr>
              <a:t> </a:t>
            </a:r>
            <a:r>
              <a:rPr lang="fr-FR" sz="1000" err="1">
                <a:effectLst/>
                <a:latin typeface="MinionPro"/>
              </a:rPr>
              <a:t>status</a:t>
            </a:r>
            <a:r>
              <a:rPr lang="fr-FR" sz="1000">
                <a:effectLst/>
                <a:latin typeface="MinionPro"/>
              </a:rPr>
              <a:t>; if </a:t>
            </a:r>
            <a:r>
              <a:rPr lang="fr-FR" sz="1000" err="1">
                <a:effectLst/>
                <a:latin typeface="MinionPro"/>
              </a:rPr>
              <a:t>it</a:t>
            </a:r>
            <a:r>
              <a:rPr lang="fr-FR" sz="1000">
                <a:effectLst/>
                <a:latin typeface="MinionPro"/>
              </a:rPr>
              <a:t> </a:t>
            </a:r>
            <a:r>
              <a:rPr lang="fr-FR" sz="1000" err="1">
                <a:effectLst/>
                <a:latin typeface="MinionPro"/>
              </a:rPr>
              <a:t>is</a:t>
            </a:r>
            <a:r>
              <a:rPr lang="fr-FR" sz="1000">
                <a:effectLst/>
                <a:latin typeface="MinionPro"/>
              </a:rPr>
              <a:t> </a:t>
            </a:r>
            <a:r>
              <a:rPr lang="fr-FR" sz="1000" err="1">
                <a:effectLst/>
                <a:latin typeface="MinionPro"/>
              </a:rPr>
              <a:t>below</a:t>
            </a:r>
            <a:r>
              <a:rPr lang="fr-FR" sz="1000">
                <a:effectLst/>
                <a:latin typeface="MinionPro"/>
              </a:rPr>
              <a:t> the </a:t>
            </a:r>
            <a:r>
              <a:rPr lang="fr-FR" sz="1000" err="1">
                <a:effectLst/>
                <a:latin typeface="MinionPro"/>
              </a:rPr>
              <a:t>threshold</a:t>
            </a:r>
            <a:r>
              <a:rPr lang="fr-FR" sz="1000">
                <a:effectLst/>
                <a:latin typeface="MinionPro"/>
              </a:rPr>
              <a:t>, </a:t>
            </a:r>
            <a:r>
              <a:rPr lang="fr-FR" sz="1000" err="1">
                <a:effectLst/>
                <a:latin typeface="MinionPro"/>
              </a:rPr>
              <a:t>it</a:t>
            </a:r>
            <a:r>
              <a:rPr lang="fr-FR" sz="1000">
                <a:effectLst/>
                <a:latin typeface="MinionPro"/>
              </a:rPr>
              <a:t> </a:t>
            </a:r>
            <a:r>
              <a:rPr lang="fr-FR" sz="1000" err="1">
                <a:effectLst/>
                <a:latin typeface="MinionPro"/>
              </a:rPr>
              <a:t>is</a:t>
            </a:r>
            <a:r>
              <a:rPr lang="fr-FR" sz="1000">
                <a:effectLst/>
                <a:latin typeface="MinionPro"/>
              </a:rPr>
              <a:t> </a:t>
            </a:r>
            <a:r>
              <a:rPr lang="fr-FR" sz="1000" err="1">
                <a:effectLst/>
                <a:latin typeface="MinionPro"/>
              </a:rPr>
              <a:t>declared</a:t>
            </a:r>
            <a:r>
              <a:rPr lang="fr-FR" sz="1000">
                <a:effectLst/>
                <a:latin typeface="MinionPro"/>
              </a:rPr>
              <a:t> to </a:t>
            </a:r>
            <a:r>
              <a:rPr lang="fr-FR" sz="1000" err="1">
                <a:effectLst/>
                <a:latin typeface="MinionPro"/>
              </a:rPr>
              <a:t>be</a:t>
            </a:r>
            <a:r>
              <a:rPr lang="fr-FR" sz="1000">
                <a:effectLst/>
                <a:latin typeface="MinionPro"/>
              </a:rPr>
              <a:t> </a:t>
            </a:r>
            <a:r>
              <a:rPr lang="fr-FR" sz="1000" err="1">
                <a:effectLst/>
                <a:latin typeface="MinionPro"/>
              </a:rPr>
              <a:t>impacted</a:t>
            </a:r>
            <a:r>
              <a:rPr lang="fr-FR" sz="1000">
                <a:effectLst/>
                <a:latin typeface="MinionPro"/>
              </a:rPr>
              <a:t>. </a:t>
            </a:r>
            <a:endParaRPr lang="fr-FR"/>
          </a:p>
        </p:txBody>
      </p:sp>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410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fr-FR" sz="1800">
                <a:effectLst/>
                <a:latin typeface="MinionPro"/>
              </a:rPr>
              <a:t>If an </a:t>
            </a:r>
            <a:r>
              <a:rPr lang="fr-FR" sz="1800" err="1">
                <a:effectLst/>
                <a:latin typeface="MinionPro"/>
              </a:rPr>
              <a:t>entire</a:t>
            </a:r>
            <a:r>
              <a:rPr lang="fr-FR" sz="1800">
                <a:effectLst/>
                <a:latin typeface="MinionPro"/>
              </a:rPr>
              <a:t> river has good </a:t>
            </a:r>
            <a:r>
              <a:rPr lang="fr-FR" sz="1800" err="1">
                <a:effectLst/>
                <a:latin typeface="MinionPro"/>
              </a:rPr>
              <a:t>connectivity</a:t>
            </a:r>
            <a:r>
              <a:rPr lang="fr-FR" sz="1800">
                <a:effectLst/>
                <a:latin typeface="MinionPro"/>
              </a:rPr>
              <a:t> </a:t>
            </a:r>
            <a:r>
              <a:rPr lang="fr-FR" sz="1800" err="1">
                <a:effectLst/>
                <a:latin typeface="MinionPro"/>
              </a:rPr>
              <a:t>status</a:t>
            </a:r>
            <a:r>
              <a:rPr lang="fr-FR" sz="1800">
                <a:effectLst/>
                <a:latin typeface="MinionPro"/>
              </a:rPr>
              <a:t>, </a:t>
            </a:r>
            <a:r>
              <a:rPr lang="fr-FR" sz="1800" err="1">
                <a:effectLst/>
                <a:latin typeface="MinionPro"/>
              </a:rPr>
              <a:t>it</a:t>
            </a:r>
            <a:r>
              <a:rPr lang="fr-FR" sz="1800">
                <a:effectLst/>
                <a:latin typeface="MinionPro"/>
              </a:rPr>
              <a:t> </a:t>
            </a:r>
            <a:r>
              <a:rPr lang="fr-FR" sz="1800" err="1">
                <a:effectLst/>
                <a:latin typeface="MinionPro"/>
              </a:rPr>
              <a:t>is</a:t>
            </a:r>
            <a:r>
              <a:rPr lang="fr-FR" sz="1800">
                <a:effectLst/>
                <a:latin typeface="MinionPro"/>
              </a:rPr>
              <a:t> </a:t>
            </a:r>
            <a:r>
              <a:rPr lang="fr-FR" sz="1800" err="1">
                <a:effectLst/>
                <a:latin typeface="MinionPro"/>
              </a:rPr>
              <a:t>defined</a:t>
            </a:r>
            <a:r>
              <a:rPr lang="fr-FR" sz="1800">
                <a:effectLst/>
                <a:latin typeface="MinionPro"/>
              </a:rPr>
              <a:t> to </a:t>
            </a:r>
            <a:r>
              <a:rPr lang="fr-FR" sz="1800" err="1">
                <a:effectLst/>
                <a:latin typeface="MinionPro"/>
              </a:rPr>
              <a:t>be</a:t>
            </a:r>
            <a:r>
              <a:rPr lang="fr-FR" sz="1800">
                <a:effectLst/>
                <a:latin typeface="MinionPro"/>
              </a:rPr>
              <a:t> an FFR (</a:t>
            </a:r>
            <a:r>
              <a:rPr lang="fr-FR" sz="1800" err="1">
                <a:effectLst/>
                <a:latin typeface="MinionPro"/>
              </a:rPr>
              <a:t>blue</a:t>
            </a:r>
            <a:r>
              <a:rPr lang="fr-FR" sz="1800">
                <a:effectLst/>
                <a:latin typeface="MinionPro"/>
              </a:rPr>
              <a:t>). A river can </a:t>
            </a:r>
            <a:r>
              <a:rPr lang="fr-FR" sz="1800" err="1">
                <a:effectLst/>
                <a:latin typeface="MinionPro"/>
              </a:rPr>
              <a:t>be</a:t>
            </a:r>
            <a:r>
              <a:rPr lang="fr-FR" sz="1800">
                <a:effectLst/>
                <a:latin typeface="MinionPro"/>
              </a:rPr>
              <a:t> </a:t>
            </a:r>
            <a:r>
              <a:rPr lang="fr-FR" sz="1800" err="1">
                <a:effectLst/>
                <a:latin typeface="MinionPro"/>
              </a:rPr>
              <a:t>partly</a:t>
            </a:r>
            <a:r>
              <a:rPr lang="fr-FR" sz="1800">
                <a:effectLst/>
                <a:latin typeface="MinionPro"/>
              </a:rPr>
              <a:t> </a:t>
            </a:r>
            <a:r>
              <a:rPr lang="fr-FR" sz="1800" err="1">
                <a:effectLst/>
                <a:latin typeface="MinionPro"/>
              </a:rPr>
              <a:t>above</a:t>
            </a:r>
            <a:r>
              <a:rPr lang="fr-FR" sz="1800">
                <a:effectLst/>
                <a:latin typeface="MinionPro"/>
              </a:rPr>
              <a:t> the CSI </a:t>
            </a:r>
            <a:r>
              <a:rPr lang="fr-FR" sz="1800" err="1">
                <a:effectLst/>
                <a:latin typeface="MinionPro"/>
              </a:rPr>
              <a:t>threshold</a:t>
            </a:r>
            <a:r>
              <a:rPr lang="fr-FR" sz="1800">
                <a:effectLst/>
                <a:latin typeface="MinionPro"/>
              </a:rPr>
              <a:t>, and </a:t>
            </a:r>
            <a:r>
              <a:rPr lang="fr-FR" sz="1800" err="1">
                <a:effectLst/>
                <a:latin typeface="MinionPro"/>
              </a:rPr>
              <a:t>thus</a:t>
            </a:r>
            <a:r>
              <a:rPr lang="fr-FR" sz="1800">
                <a:effectLst/>
                <a:latin typeface="MinionPro"/>
              </a:rPr>
              <a:t> </a:t>
            </a:r>
            <a:r>
              <a:rPr lang="fr-FR" sz="1800" err="1">
                <a:effectLst/>
                <a:latin typeface="MinionPro"/>
              </a:rPr>
              <a:t>contiguous</a:t>
            </a:r>
            <a:r>
              <a:rPr lang="fr-FR" sz="1800">
                <a:effectLst/>
                <a:latin typeface="MinionPro"/>
              </a:rPr>
              <a:t> </a:t>
            </a:r>
            <a:r>
              <a:rPr lang="fr-FR" sz="1800" err="1">
                <a:effectLst/>
                <a:latin typeface="MinionPro"/>
              </a:rPr>
              <a:t>stretches</a:t>
            </a:r>
            <a:r>
              <a:rPr lang="fr-FR" sz="1800">
                <a:effectLst/>
                <a:latin typeface="MinionPro"/>
              </a:rPr>
              <a:t> can have good </a:t>
            </a:r>
            <a:r>
              <a:rPr lang="fr-FR" sz="1800" err="1">
                <a:effectLst/>
                <a:latin typeface="MinionPro"/>
              </a:rPr>
              <a:t>connectivity</a:t>
            </a:r>
            <a:r>
              <a:rPr lang="fr-FR" sz="1800">
                <a:effectLst/>
                <a:latin typeface="MinionPro"/>
              </a:rPr>
              <a:t> </a:t>
            </a:r>
            <a:r>
              <a:rPr lang="fr-FR" sz="1800" err="1">
                <a:effectLst/>
                <a:latin typeface="MinionPro"/>
              </a:rPr>
              <a:t>status</a:t>
            </a:r>
            <a:r>
              <a:rPr lang="fr-FR" sz="1800">
                <a:effectLst/>
                <a:latin typeface="MinionPro"/>
              </a:rPr>
              <a:t> (green). </a:t>
            </a:r>
            <a:endParaRPr lang="fr-FR"/>
          </a:p>
        </p:txBody>
      </p:sp>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34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6179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32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latin typeface="Calibri"/>
                <a:ea typeface="Calibri"/>
                <a:cs typeface="Calibri"/>
              </a:rPr>
              <a:t>Limits: countless small dams -&gt; underscores need for governments and global institutions to </a:t>
            </a:r>
            <a:r>
              <a:rPr lang="en-US" err="1">
                <a:latin typeface="Calibri"/>
                <a:ea typeface="Calibri"/>
                <a:cs typeface="Calibri"/>
              </a:rPr>
              <a:t>georeference</a:t>
            </a:r>
            <a:r>
              <a:rPr lang="en-US">
                <a:latin typeface="Calibri"/>
                <a:ea typeface="Calibri"/>
                <a:cs typeface="Calibri"/>
              </a:rPr>
              <a:t> water infrastructure </a:t>
            </a:r>
          </a:p>
          <a:p>
            <a:r>
              <a:rPr lang="en-US">
                <a:latin typeface="Calibri"/>
                <a:ea typeface="Calibri"/>
                <a:cs typeface="Calibri"/>
              </a:rPr>
              <a:t>Sensitivity analysis showed good for long rivers but </a:t>
            </a:r>
            <a:r>
              <a:rPr lang="en-US" err="1">
                <a:latin typeface="Calibri"/>
                <a:ea typeface="Calibri"/>
                <a:cs typeface="Calibri"/>
              </a:rPr>
              <a:t>carefule</a:t>
            </a:r>
            <a:r>
              <a:rPr lang="en-US">
                <a:latin typeface="Calibri"/>
                <a:ea typeface="Calibri"/>
                <a:cs typeface="Calibri"/>
              </a:rPr>
              <a:t> with short ones</a:t>
            </a:r>
          </a:p>
          <a:p>
            <a:r>
              <a:rPr lang="en-US">
                <a:latin typeface="Calibri"/>
                <a:ea typeface="Calibri"/>
                <a:cs typeface="Calibri"/>
              </a:rPr>
              <a:t>Loss very long and long rivers to sea: </a:t>
            </a:r>
            <a:r>
              <a:rPr lang="en-US"/>
              <a:t>remaining long FFRs deliver disproportionately high levels of certain ecosystem services, most notably inland and floodplain fisheries, sediment transport and biodiversity18,19,24. For example, the last two remaining very long FFRs in Southeast Asia—the Irrawaddy and Salween rivers—are critical sources of protein from inland fisheries, providing more than 1.2 million </a:t>
            </a:r>
            <a:r>
              <a:rPr lang="en-US" err="1"/>
              <a:t>tonnes</a:t>
            </a:r>
            <a:r>
              <a:rPr lang="en-US"/>
              <a:t> of catch annually39, and their flow regimes maintain extensive floodplain agriculture in a region inhabited by more than 30 million people.</a:t>
            </a:r>
            <a:endParaRPr lang="en-US">
              <a:latin typeface="Calibri"/>
              <a:ea typeface="Calibri"/>
              <a:cs typeface="Calibri"/>
            </a:endParaRPr>
          </a:p>
          <a:p>
            <a:r>
              <a:rPr lang="fr-FR" err="1"/>
              <a:t>Improved</a:t>
            </a:r>
            <a:r>
              <a:rPr lang="fr-FR"/>
              <a:t> infrastructure planning to </a:t>
            </a:r>
            <a:r>
              <a:rPr lang="fr-FR" err="1"/>
              <a:t>minimize</a:t>
            </a:r>
            <a:r>
              <a:rPr lang="fr-FR"/>
              <a:t> </a:t>
            </a:r>
            <a:r>
              <a:rPr lang="fr-FR" err="1"/>
              <a:t>ecological</a:t>
            </a:r>
            <a:r>
              <a:rPr lang="fr-FR"/>
              <a:t> damage. Future </a:t>
            </a:r>
            <a:r>
              <a:rPr lang="fr-FR" err="1"/>
              <a:t>development</a:t>
            </a:r>
            <a:r>
              <a:rPr lang="fr-FR"/>
              <a:t> </a:t>
            </a:r>
            <a:r>
              <a:rPr lang="fr-FR" err="1"/>
              <a:t>should</a:t>
            </a:r>
            <a:r>
              <a:rPr lang="fr-FR"/>
              <a:t> </a:t>
            </a:r>
            <a:r>
              <a:rPr lang="fr-FR" err="1"/>
              <a:t>integrate</a:t>
            </a:r>
            <a:r>
              <a:rPr lang="fr-FR"/>
              <a:t> more </a:t>
            </a:r>
            <a:r>
              <a:rPr lang="fr-FR" err="1"/>
              <a:t>sustainable</a:t>
            </a:r>
            <a:r>
              <a:rPr lang="fr-FR"/>
              <a:t> practices, </a:t>
            </a:r>
            <a:r>
              <a:rPr lang="fr-FR" err="1"/>
              <a:t>including</a:t>
            </a:r>
            <a:r>
              <a:rPr lang="fr-FR"/>
              <a:t> </a:t>
            </a:r>
            <a:r>
              <a:rPr lang="fr-FR" err="1"/>
              <a:t>environmental</a:t>
            </a:r>
            <a:r>
              <a:rPr lang="fr-FR"/>
              <a:t> impact </a:t>
            </a:r>
            <a:r>
              <a:rPr lang="fr-FR" err="1"/>
              <a:t>assessments</a:t>
            </a:r>
            <a:r>
              <a:rPr lang="fr-FR"/>
              <a:t> (</a:t>
            </a:r>
            <a:r>
              <a:rPr lang="fr-FR" err="1"/>
              <a:t>take</a:t>
            </a:r>
            <a:r>
              <a:rPr lang="fr-FR"/>
              <a:t> </a:t>
            </a:r>
            <a:r>
              <a:rPr lang="fr-FR" err="1"/>
              <a:t>into</a:t>
            </a:r>
            <a:r>
              <a:rPr lang="fr-FR"/>
              <a:t> </a:t>
            </a:r>
            <a:r>
              <a:rPr lang="fr-FR" err="1"/>
              <a:t>account</a:t>
            </a:r>
            <a:r>
              <a:rPr lang="fr-FR"/>
              <a:t> </a:t>
            </a:r>
            <a:r>
              <a:rPr lang="fr-FR" err="1"/>
              <a:t>f.e</a:t>
            </a:r>
            <a:r>
              <a:rPr lang="fr-FR"/>
              <a:t> </a:t>
            </a:r>
            <a:r>
              <a:rPr lang="fr-FR" err="1"/>
              <a:t>climate</a:t>
            </a:r>
            <a:r>
              <a:rPr lang="fr-FR"/>
              <a:t> change, </a:t>
            </a:r>
            <a:r>
              <a:rPr lang="fr-FR" err="1"/>
              <a:t>droughts</a:t>
            </a:r>
            <a:r>
              <a:rPr lang="fr-FR"/>
              <a:t>.. irrigation) and the </a:t>
            </a:r>
            <a:r>
              <a:rPr lang="fr-FR" err="1"/>
              <a:t>consideration</a:t>
            </a:r>
            <a:r>
              <a:rPr lang="fr-FR"/>
              <a:t> of alternative </a:t>
            </a:r>
            <a:r>
              <a:rPr lang="fr-FR" err="1"/>
              <a:t>energy</a:t>
            </a:r>
            <a:r>
              <a:rPr lang="fr-FR"/>
              <a:t> solutions. The </a:t>
            </a:r>
            <a:r>
              <a:rPr lang="fr-FR" err="1"/>
              <a:t>authors</a:t>
            </a:r>
            <a:r>
              <a:rPr lang="fr-FR"/>
              <a:t> note </a:t>
            </a:r>
            <a:r>
              <a:rPr lang="fr-FR" err="1"/>
              <a:t>that</a:t>
            </a:r>
            <a:r>
              <a:rPr lang="fr-FR"/>
              <a:t> infrastructure like </a:t>
            </a:r>
            <a:r>
              <a:rPr lang="fr-FR" err="1"/>
              <a:t>dams</a:t>
            </a:r>
            <a:r>
              <a:rPr lang="fr-FR"/>
              <a:t> and </a:t>
            </a:r>
            <a:r>
              <a:rPr lang="fr-FR" err="1"/>
              <a:t>reservoirs</a:t>
            </a:r>
            <a:r>
              <a:rPr lang="fr-FR"/>
              <a:t> </a:t>
            </a:r>
            <a:r>
              <a:rPr lang="fr-FR" err="1"/>
              <a:t>should</a:t>
            </a:r>
            <a:r>
              <a:rPr lang="fr-FR"/>
              <a:t> </a:t>
            </a:r>
            <a:r>
              <a:rPr lang="fr-FR" err="1"/>
              <a:t>be</a:t>
            </a:r>
            <a:r>
              <a:rPr lang="fr-FR"/>
              <a:t> </a:t>
            </a:r>
            <a:r>
              <a:rPr lang="fr-FR" err="1"/>
              <a:t>carefully</a:t>
            </a:r>
            <a:r>
              <a:rPr lang="fr-FR"/>
              <a:t> </a:t>
            </a:r>
            <a:r>
              <a:rPr lang="fr-FR" err="1"/>
              <a:t>planned</a:t>
            </a:r>
            <a:r>
              <a:rPr lang="fr-FR"/>
              <a:t>, </a:t>
            </a:r>
            <a:r>
              <a:rPr lang="fr-FR" err="1"/>
              <a:t>especially</a:t>
            </a:r>
            <a:r>
              <a:rPr lang="fr-FR"/>
              <a:t> in </a:t>
            </a:r>
            <a:r>
              <a:rPr lang="fr-FR" err="1"/>
              <a:t>regions</a:t>
            </a:r>
            <a:r>
              <a:rPr lang="fr-FR"/>
              <a:t> </a:t>
            </a:r>
            <a:r>
              <a:rPr lang="fr-FR" err="1"/>
              <a:t>where</a:t>
            </a:r>
            <a:r>
              <a:rPr lang="fr-FR"/>
              <a:t> </a:t>
            </a:r>
            <a:r>
              <a:rPr lang="fr-FR" err="1"/>
              <a:t>rivers</a:t>
            </a:r>
            <a:r>
              <a:rPr lang="fr-FR"/>
              <a:t> are </a:t>
            </a:r>
            <a:r>
              <a:rPr lang="fr-FR" err="1"/>
              <a:t>still</a:t>
            </a:r>
            <a:r>
              <a:rPr lang="fr-FR"/>
              <a:t> </a:t>
            </a:r>
            <a:r>
              <a:rPr lang="fr-FR" err="1"/>
              <a:t>largely</a:t>
            </a:r>
            <a:r>
              <a:rPr lang="fr-FR"/>
              <a:t> free-</a:t>
            </a:r>
            <a:r>
              <a:rPr lang="fr-FR" err="1"/>
              <a:t>flowing</a:t>
            </a:r>
            <a:r>
              <a:rPr lang="fr-FR"/>
              <a:t>, to </a:t>
            </a:r>
            <a:r>
              <a:rPr lang="fr-FR" err="1"/>
              <a:t>avoid</a:t>
            </a:r>
            <a:r>
              <a:rPr lang="fr-FR"/>
              <a:t> </a:t>
            </a:r>
            <a:r>
              <a:rPr lang="fr-FR" err="1"/>
              <a:t>further</a:t>
            </a:r>
            <a:r>
              <a:rPr lang="fr-FR"/>
              <a:t> </a:t>
            </a:r>
            <a:r>
              <a:rPr lang="fr-FR" err="1"/>
              <a:t>loss</a:t>
            </a:r>
            <a:r>
              <a:rPr lang="fr-FR"/>
              <a:t> of </a:t>
            </a:r>
            <a:r>
              <a:rPr lang="fr-FR" err="1"/>
              <a:t>ecological</a:t>
            </a:r>
            <a:r>
              <a:rPr lang="fr-FR"/>
              <a:t> </a:t>
            </a:r>
            <a:r>
              <a:rPr lang="fr-FR" err="1"/>
              <a:t>integrity</a:t>
            </a:r>
            <a:r>
              <a:rPr lang="fr-FR"/>
              <a:t>.</a:t>
            </a:r>
            <a:endParaRPr lang="en-US"/>
          </a:p>
          <a:p>
            <a:r>
              <a:rPr lang="fr-FR" err="1"/>
              <a:t>Protecting</a:t>
            </a:r>
            <a:r>
              <a:rPr lang="fr-FR"/>
              <a:t> the </a:t>
            </a:r>
            <a:r>
              <a:rPr lang="fr-FR" err="1"/>
              <a:t>remaining</a:t>
            </a:r>
            <a:r>
              <a:rPr lang="fr-FR"/>
              <a:t> </a:t>
            </a:r>
            <a:r>
              <a:rPr lang="fr-FR" err="1"/>
              <a:t>FFRs</a:t>
            </a:r>
            <a:r>
              <a:rPr lang="fr-FR"/>
              <a:t> </a:t>
            </a:r>
            <a:r>
              <a:rPr lang="fr-FR" err="1"/>
              <a:t>should</a:t>
            </a:r>
            <a:r>
              <a:rPr lang="fr-FR"/>
              <a:t> </a:t>
            </a:r>
            <a:r>
              <a:rPr lang="fr-FR" err="1"/>
              <a:t>be</a:t>
            </a:r>
            <a:r>
              <a:rPr lang="fr-FR"/>
              <a:t> a global conservation </a:t>
            </a:r>
            <a:r>
              <a:rPr lang="fr-FR" err="1"/>
              <a:t>priority</a:t>
            </a:r>
            <a:r>
              <a:rPr lang="fr-FR"/>
              <a:t>, </a:t>
            </a:r>
            <a:r>
              <a:rPr lang="fr-FR" err="1"/>
              <a:t>according</a:t>
            </a:r>
            <a:r>
              <a:rPr lang="fr-FR"/>
              <a:t> to the </a:t>
            </a:r>
            <a:r>
              <a:rPr lang="fr-FR" err="1"/>
              <a:t>authors</a:t>
            </a:r>
            <a:r>
              <a:rPr lang="fr-FR"/>
              <a:t>. </a:t>
            </a:r>
            <a:r>
              <a:rPr lang="fr-FR" err="1"/>
              <a:t>They</a:t>
            </a:r>
            <a:r>
              <a:rPr lang="fr-FR"/>
              <a:t> </a:t>
            </a:r>
            <a:r>
              <a:rPr lang="fr-FR" err="1"/>
              <a:t>advocate</a:t>
            </a:r>
            <a:r>
              <a:rPr lang="fr-FR"/>
              <a:t> for the </a:t>
            </a:r>
            <a:r>
              <a:rPr lang="fr-FR" err="1"/>
              <a:t>implementation</a:t>
            </a:r>
            <a:r>
              <a:rPr lang="fr-FR"/>
              <a:t> of river-</a:t>
            </a:r>
            <a:r>
              <a:rPr lang="fr-FR" err="1"/>
              <a:t>specific</a:t>
            </a:r>
            <a:r>
              <a:rPr lang="fr-FR"/>
              <a:t> conservation </a:t>
            </a:r>
            <a:r>
              <a:rPr lang="fr-FR" err="1"/>
              <a:t>strategies</a:t>
            </a:r>
            <a:r>
              <a:rPr lang="fr-FR"/>
              <a:t> </a:t>
            </a:r>
            <a:r>
              <a:rPr lang="fr-FR" err="1"/>
              <a:t>that</a:t>
            </a:r>
            <a:r>
              <a:rPr lang="fr-FR"/>
              <a:t> </a:t>
            </a:r>
            <a:r>
              <a:rPr lang="fr-FR" err="1"/>
              <a:t>align</a:t>
            </a:r>
            <a:r>
              <a:rPr lang="fr-FR"/>
              <a:t> </a:t>
            </a:r>
            <a:r>
              <a:rPr lang="fr-FR" err="1"/>
              <a:t>with</a:t>
            </a:r>
            <a:r>
              <a:rPr lang="fr-FR"/>
              <a:t> </a:t>
            </a:r>
            <a:r>
              <a:rPr lang="fr-FR" err="1"/>
              <a:t>broader</a:t>
            </a:r>
            <a:r>
              <a:rPr lang="fr-FR"/>
              <a:t> </a:t>
            </a:r>
            <a:r>
              <a:rPr lang="fr-FR" err="1"/>
              <a:t>environmental</a:t>
            </a:r>
            <a:r>
              <a:rPr lang="fr-FR"/>
              <a:t> goals, </a:t>
            </a:r>
            <a:r>
              <a:rPr lang="fr-FR" err="1"/>
              <a:t>such</a:t>
            </a:r>
            <a:r>
              <a:rPr lang="fr-FR"/>
              <a:t> as </a:t>
            </a:r>
            <a:r>
              <a:rPr lang="fr-FR" err="1"/>
              <a:t>those</a:t>
            </a:r>
            <a:r>
              <a:rPr lang="fr-FR"/>
              <a:t> </a:t>
            </a:r>
            <a:r>
              <a:rPr lang="fr-FR" err="1"/>
              <a:t>outlined</a:t>
            </a:r>
            <a:r>
              <a:rPr lang="fr-FR"/>
              <a:t> in the Convention on </a:t>
            </a:r>
            <a:r>
              <a:rPr lang="fr-FR" err="1"/>
              <a:t>Biological</a:t>
            </a:r>
            <a:r>
              <a:rPr lang="fr-FR"/>
              <a:t> Diversity and the </a:t>
            </a:r>
            <a:r>
              <a:rPr lang="fr-FR" err="1"/>
              <a:t>Sustainable</a:t>
            </a:r>
            <a:r>
              <a:rPr lang="fr-FR"/>
              <a:t> </a:t>
            </a:r>
            <a:r>
              <a:rPr lang="fr-FR" err="1"/>
              <a:t>Development</a:t>
            </a:r>
            <a:r>
              <a:rPr lang="fr-FR"/>
              <a:t> Goals (</a:t>
            </a:r>
            <a:r>
              <a:rPr lang="fr-FR" err="1"/>
              <a:t>SDGs</a:t>
            </a:r>
            <a:r>
              <a:rPr lang="fr-FR"/>
              <a:t>). The </a:t>
            </a:r>
            <a:r>
              <a:rPr lang="fr-FR" err="1"/>
              <a:t>paper</a:t>
            </a:r>
            <a:r>
              <a:rPr lang="fr-FR"/>
              <a:t> </a:t>
            </a:r>
            <a:r>
              <a:rPr lang="fr-FR" err="1"/>
              <a:t>underscores</a:t>
            </a:r>
            <a:r>
              <a:rPr lang="fr-FR"/>
              <a:t> the </a:t>
            </a:r>
            <a:r>
              <a:rPr lang="fr-FR" err="1"/>
              <a:t>potential</a:t>
            </a:r>
            <a:r>
              <a:rPr lang="fr-FR"/>
              <a:t> for river </a:t>
            </a:r>
            <a:r>
              <a:rPr lang="fr-FR" err="1"/>
              <a:t>restoration</a:t>
            </a:r>
            <a:r>
              <a:rPr lang="fr-FR"/>
              <a:t>, </a:t>
            </a:r>
            <a:r>
              <a:rPr lang="fr-FR" err="1"/>
              <a:t>particularly</a:t>
            </a:r>
            <a:r>
              <a:rPr lang="fr-FR"/>
              <a:t> in areas </a:t>
            </a:r>
            <a:r>
              <a:rPr lang="fr-FR" err="1"/>
              <a:t>where</a:t>
            </a:r>
            <a:r>
              <a:rPr lang="fr-FR"/>
              <a:t> </a:t>
            </a:r>
            <a:r>
              <a:rPr lang="fr-FR" err="1"/>
              <a:t>aging</a:t>
            </a:r>
            <a:r>
              <a:rPr lang="fr-FR"/>
              <a:t> </a:t>
            </a:r>
            <a:r>
              <a:rPr lang="fr-FR" err="1"/>
              <a:t>dams</a:t>
            </a:r>
            <a:r>
              <a:rPr lang="fr-FR"/>
              <a:t> and infrastructure can </a:t>
            </a:r>
            <a:r>
              <a:rPr lang="fr-FR" err="1"/>
              <a:t>be</a:t>
            </a:r>
            <a:r>
              <a:rPr lang="fr-FR"/>
              <a:t> </a:t>
            </a:r>
            <a:r>
              <a:rPr lang="fr-FR" err="1"/>
              <a:t>decommissioned</a:t>
            </a:r>
            <a:r>
              <a:rPr lang="fr-FR"/>
              <a:t>. </a:t>
            </a:r>
            <a:r>
              <a:rPr lang="fr-FR" err="1"/>
              <a:t>Removing</a:t>
            </a:r>
            <a:r>
              <a:rPr lang="fr-FR"/>
              <a:t> </a:t>
            </a:r>
            <a:r>
              <a:rPr lang="fr-FR" err="1"/>
              <a:t>unnecessary</a:t>
            </a:r>
            <a:r>
              <a:rPr lang="fr-FR"/>
              <a:t> </a:t>
            </a:r>
            <a:r>
              <a:rPr lang="fr-FR" err="1"/>
              <a:t>barriers</a:t>
            </a:r>
            <a:r>
              <a:rPr lang="fr-FR"/>
              <a:t> </a:t>
            </a:r>
            <a:r>
              <a:rPr lang="fr-FR" err="1"/>
              <a:t>could</a:t>
            </a:r>
            <a:r>
              <a:rPr lang="fr-FR"/>
              <a:t> help re-</a:t>
            </a:r>
            <a:r>
              <a:rPr lang="fr-FR" err="1"/>
              <a:t>establish</a:t>
            </a:r>
            <a:r>
              <a:rPr lang="fr-FR"/>
              <a:t> </a:t>
            </a:r>
            <a:r>
              <a:rPr lang="fr-FR" err="1"/>
              <a:t>connectivity</a:t>
            </a:r>
            <a:r>
              <a:rPr lang="fr-FR"/>
              <a:t> in </a:t>
            </a:r>
            <a:r>
              <a:rPr lang="fr-FR" err="1"/>
              <a:t>fragmented</a:t>
            </a:r>
            <a:r>
              <a:rPr lang="fr-FR"/>
              <a:t> </a:t>
            </a:r>
            <a:r>
              <a:rPr lang="fr-FR" err="1"/>
              <a:t>rivers</a:t>
            </a:r>
            <a:r>
              <a:rPr lang="fr-FR"/>
              <a:t>.</a:t>
            </a:r>
          </a:p>
          <a:p>
            <a:r>
              <a:rPr lang="fr-FR"/>
              <a:t>Fragmentation has </a:t>
            </a:r>
            <a:r>
              <a:rPr lang="fr-FR" err="1"/>
              <a:t>profound</a:t>
            </a:r>
            <a:r>
              <a:rPr lang="fr-FR"/>
              <a:t> </a:t>
            </a:r>
            <a:r>
              <a:rPr lang="fr-FR" err="1"/>
              <a:t>ecological</a:t>
            </a:r>
            <a:r>
              <a:rPr lang="fr-FR"/>
              <a:t> </a:t>
            </a:r>
            <a:r>
              <a:rPr lang="fr-FR" err="1"/>
              <a:t>consequences</a:t>
            </a:r>
            <a:r>
              <a:rPr lang="fr-FR"/>
              <a:t>, </a:t>
            </a:r>
            <a:r>
              <a:rPr lang="fr-FR" err="1"/>
              <a:t>affecting</a:t>
            </a:r>
            <a:r>
              <a:rPr lang="fr-FR"/>
              <a:t> </a:t>
            </a:r>
            <a:r>
              <a:rPr lang="fr-FR" err="1"/>
              <a:t>species</a:t>
            </a:r>
            <a:r>
              <a:rPr lang="fr-FR"/>
              <a:t> migration, </a:t>
            </a:r>
            <a:r>
              <a:rPr lang="fr-FR" err="1"/>
              <a:t>sediment</a:t>
            </a:r>
            <a:r>
              <a:rPr lang="fr-FR"/>
              <a:t> transport, and </a:t>
            </a:r>
            <a:r>
              <a:rPr lang="fr-FR" err="1"/>
              <a:t>nutrient</a:t>
            </a:r>
            <a:r>
              <a:rPr lang="fr-FR"/>
              <a:t> </a:t>
            </a:r>
            <a:r>
              <a:rPr lang="fr-FR" err="1"/>
              <a:t>cycling</a:t>
            </a:r>
            <a:r>
              <a:rPr lang="fr-FR"/>
              <a:t>. </a:t>
            </a:r>
            <a:r>
              <a:rPr lang="fr-FR" err="1"/>
              <a:t>These</a:t>
            </a:r>
            <a:r>
              <a:rPr lang="fr-FR"/>
              <a:t> </a:t>
            </a:r>
            <a:r>
              <a:rPr lang="fr-FR" err="1"/>
              <a:t>processes</a:t>
            </a:r>
            <a:r>
              <a:rPr lang="fr-FR"/>
              <a:t> are essential for </a:t>
            </a:r>
            <a:r>
              <a:rPr lang="fr-FR" err="1"/>
              <a:t>maintaining</a:t>
            </a:r>
            <a:r>
              <a:rPr lang="fr-FR"/>
              <a:t> </a:t>
            </a:r>
            <a:r>
              <a:rPr lang="fr-FR" err="1"/>
              <a:t>biodiversity</a:t>
            </a:r>
            <a:r>
              <a:rPr lang="fr-FR"/>
              <a:t> and </a:t>
            </a:r>
            <a:r>
              <a:rPr lang="fr-FR" err="1"/>
              <a:t>ecosystem</a:t>
            </a:r>
            <a:r>
              <a:rPr lang="fr-FR"/>
              <a:t> services.</a:t>
            </a:r>
            <a:endParaRPr lang="en-US"/>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Arial"/>
                <a:ea typeface="Arial"/>
                <a:cs typeface="Arial"/>
                <a:sym typeface="Arial"/>
              </a:rPr>
              <a:t>22</a:t>
            </a:fld>
            <a:endParaRPr lang="fr-F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29939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877B0-90F9-3A61-5E8A-7A7BCE56A6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400C84-E982-7F68-FC32-68817CCA720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82D69A-A90D-A8D6-6068-CD07FED20065}"/>
              </a:ext>
            </a:extLst>
          </p:cNvPr>
          <p:cNvSpPr>
            <a:spLocks noGrp="1"/>
          </p:cNvSpPr>
          <p:nvPr>
            <p:ph type="body" idx="1"/>
          </p:nvPr>
        </p:nvSpPr>
        <p:spPr/>
        <p:txBody>
          <a:bodyPr/>
          <a:lstStyle/>
          <a:p>
            <a:r>
              <a:rPr lang="en-US">
                <a:latin typeface="Calibri"/>
                <a:ea typeface="Calibri"/>
                <a:cs typeface="Calibri"/>
              </a:rPr>
              <a:t>Limits: countless small dams -&gt; underscores need for governments and global institutions to </a:t>
            </a:r>
            <a:r>
              <a:rPr lang="en-US" err="1">
                <a:latin typeface="Calibri"/>
                <a:ea typeface="Calibri"/>
                <a:cs typeface="Calibri"/>
              </a:rPr>
              <a:t>georeference</a:t>
            </a:r>
            <a:r>
              <a:rPr lang="en-US">
                <a:latin typeface="Calibri"/>
                <a:ea typeface="Calibri"/>
                <a:cs typeface="Calibri"/>
              </a:rPr>
              <a:t> water infrastructure </a:t>
            </a:r>
          </a:p>
          <a:p>
            <a:r>
              <a:rPr lang="en-US">
                <a:latin typeface="Calibri"/>
                <a:ea typeface="Calibri"/>
                <a:cs typeface="Calibri"/>
              </a:rPr>
              <a:t>Sensitivity analysis showed good for long rivers but </a:t>
            </a:r>
            <a:r>
              <a:rPr lang="en-US" err="1">
                <a:latin typeface="Calibri"/>
                <a:ea typeface="Calibri"/>
                <a:cs typeface="Calibri"/>
              </a:rPr>
              <a:t>carefule</a:t>
            </a:r>
            <a:r>
              <a:rPr lang="en-US">
                <a:latin typeface="Calibri"/>
                <a:ea typeface="Calibri"/>
                <a:cs typeface="Calibri"/>
              </a:rPr>
              <a:t> with short ones</a:t>
            </a:r>
          </a:p>
          <a:p>
            <a:r>
              <a:rPr lang="en-US">
                <a:latin typeface="Calibri"/>
                <a:ea typeface="Calibri"/>
                <a:cs typeface="Calibri"/>
              </a:rPr>
              <a:t>Loss very long and long rivers to sea: </a:t>
            </a:r>
            <a:r>
              <a:rPr lang="en-US"/>
              <a:t>remaining long FFRs deliver disproportionately high levels of certain ecosystem services, most notably inland and floodplain fisheries, sediment transport and biodiversity18,19,24. For example, the last two remaining very long FFRs in Southeast Asia—the Irrawaddy and Salween rivers—are critical sources of protein from inland fisheries, providing more than 1.2 million </a:t>
            </a:r>
            <a:r>
              <a:rPr lang="en-US" err="1"/>
              <a:t>tonnes</a:t>
            </a:r>
            <a:r>
              <a:rPr lang="en-US"/>
              <a:t> of catch annually39, and their flow regimes maintain extensive floodplain agriculture in a region inhabited by more than 30 million people.</a:t>
            </a:r>
            <a:endParaRPr lang="en-US">
              <a:latin typeface="Calibri"/>
              <a:ea typeface="Calibri"/>
              <a:cs typeface="Calibri"/>
            </a:endParaRPr>
          </a:p>
          <a:p>
            <a:r>
              <a:rPr lang="fr-FR" err="1"/>
              <a:t>Improved</a:t>
            </a:r>
            <a:r>
              <a:rPr lang="fr-FR"/>
              <a:t> infrastructure planning to </a:t>
            </a:r>
            <a:r>
              <a:rPr lang="fr-FR" err="1"/>
              <a:t>minimize</a:t>
            </a:r>
            <a:r>
              <a:rPr lang="fr-FR"/>
              <a:t> </a:t>
            </a:r>
            <a:r>
              <a:rPr lang="fr-FR" err="1"/>
              <a:t>ecological</a:t>
            </a:r>
            <a:r>
              <a:rPr lang="fr-FR"/>
              <a:t> damage. Future </a:t>
            </a:r>
            <a:r>
              <a:rPr lang="fr-FR" err="1"/>
              <a:t>development</a:t>
            </a:r>
            <a:r>
              <a:rPr lang="fr-FR"/>
              <a:t> </a:t>
            </a:r>
            <a:r>
              <a:rPr lang="fr-FR" err="1"/>
              <a:t>should</a:t>
            </a:r>
            <a:r>
              <a:rPr lang="fr-FR"/>
              <a:t> </a:t>
            </a:r>
            <a:r>
              <a:rPr lang="fr-FR" err="1"/>
              <a:t>integrate</a:t>
            </a:r>
            <a:r>
              <a:rPr lang="fr-FR"/>
              <a:t> more </a:t>
            </a:r>
            <a:r>
              <a:rPr lang="fr-FR" err="1"/>
              <a:t>sustainable</a:t>
            </a:r>
            <a:r>
              <a:rPr lang="fr-FR"/>
              <a:t> practices, </a:t>
            </a:r>
            <a:r>
              <a:rPr lang="fr-FR" err="1"/>
              <a:t>including</a:t>
            </a:r>
            <a:r>
              <a:rPr lang="fr-FR"/>
              <a:t> </a:t>
            </a:r>
            <a:r>
              <a:rPr lang="fr-FR" err="1"/>
              <a:t>environmental</a:t>
            </a:r>
            <a:r>
              <a:rPr lang="fr-FR"/>
              <a:t> impact </a:t>
            </a:r>
            <a:r>
              <a:rPr lang="fr-FR" err="1"/>
              <a:t>assessments</a:t>
            </a:r>
            <a:r>
              <a:rPr lang="fr-FR"/>
              <a:t> (</a:t>
            </a:r>
            <a:r>
              <a:rPr lang="fr-FR" err="1"/>
              <a:t>take</a:t>
            </a:r>
            <a:r>
              <a:rPr lang="fr-FR"/>
              <a:t> </a:t>
            </a:r>
            <a:r>
              <a:rPr lang="fr-FR" err="1"/>
              <a:t>into</a:t>
            </a:r>
            <a:r>
              <a:rPr lang="fr-FR"/>
              <a:t> </a:t>
            </a:r>
            <a:r>
              <a:rPr lang="fr-FR" err="1"/>
              <a:t>account</a:t>
            </a:r>
            <a:r>
              <a:rPr lang="fr-FR"/>
              <a:t> </a:t>
            </a:r>
            <a:r>
              <a:rPr lang="fr-FR" err="1"/>
              <a:t>f.e</a:t>
            </a:r>
            <a:r>
              <a:rPr lang="fr-FR"/>
              <a:t> </a:t>
            </a:r>
            <a:r>
              <a:rPr lang="fr-FR" err="1"/>
              <a:t>climate</a:t>
            </a:r>
            <a:r>
              <a:rPr lang="fr-FR"/>
              <a:t> change, </a:t>
            </a:r>
            <a:r>
              <a:rPr lang="fr-FR" err="1"/>
              <a:t>droughts</a:t>
            </a:r>
            <a:r>
              <a:rPr lang="fr-FR"/>
              <a:t>.. irrigation) and the </a:t>
            </a:r>
            <a:r>
              <a:rPr lang="fr-FR" err="1"/>
              <a:t>consideration</a:t>
            </a:r>
            <a:r>
              <a:rPr lang="fr-FR"/>
              <a:t> of alternative </a:t>
            </a:r>
            <a:r>
              <a:rPr lang="fr-FR" err="1"/>
              <a:t>energy</a:t>
            </a:r>
            <a:r>
              <a:rPr lang="fr-FR"/>
              <a:t> solutions. The </a:t>
            </a:r>
            <a:r>
              <a:rPr lang="fr-FR" err="1"/>
              <a:t>authors</a:t>
            </a:r>
            <a:r>
              <a:rPr lang="fr-FR"/>
              <a:t> note </a:t>
            </a:r>
            <a:r>
              <a:rPr lang="fr-FR" err="1"/>
              <a:t>that</a:t>
            </a:r>
            <a:r>
              <a:rPr lang="fr-FR"/>
              <a:t> infrastructure like </a:t>
            </a:r>
            <a:r>
              <a:rPr lang="fr-FR" err="1"/>
              <a:t>dams</a:t>
            </a:r>
            <a:r>
              <a:rPr lang="fr-FR"/>
              <a:t> and </a:t>
            </a:r>
            <a:r>
              <a:rPr lang="fr-FR" err="1"/>
              <a:t>reservoirs</a:t>
            </a:r>
            <a:r>
              <a:rPr lang="fr-FR"/>
              <a:t> </a:t>
            </a:r>
            <a:r>
              <a:rPr lang="fr-FR" err="1"/>
              <a:t>should</a:t>
            </a:r>
            <a:r>
              <a:rPr lang="fr-FR"/>
              <a:t> </a:t>
            </a:r>
            <a:r>
              <a:rPr lang="fr-FR" err="1"/>
              <a:t>be</a:t>
            </a:r>
            <a:r>
              <a:rPr lang="fr-FR"/>
              <a:t> </a:t>
            </a:r>
            <a:r>
              <a:rPr lang="fr-FR" err="1"/>
              <a:t>carefully</a:t>
            </a:r>
            <a:r>
              <a:rPr lang="fr-FR"/>
              <a:t> </a:t>
            </a:r>
            <a:r>
              <a:rPr lang="fr-FR" err="1"/>
              <a:t>planned</a:t>
            </a:r>
            <a:r>
              <a:rPr lang="fr-FR"/>
              <a:t>, </a:t>
            </a:r>
            <a:r>
              <a:rPr lang="fr-FR" err="1"/>
              <a:t>especially</a:t>
            </a:r>
            <a:r>
              <a:rPr lang="fr-FR"/>
              <a:t> in </a:t>
            </a:r>
            <a:r>
              <a:rPr lang="fr-FR" err="1"/>
              <a:t>regions</a:t>
            </a:r>
            <a:r>
              <a:rPr lang="fr-FR"/>
              <a:t> </a:t>
            </a:r>
            <a:r>
              <a:rPr lang="fr-FR" err="1"/>
              <a:t>where</a:t>
            </a:r>
            <a:r>
              <a:rPr lang="fr-FR"/>
              <a:t> </a:t>
            </a:r>
            <a:r>
              <a:rPr lang="fr-FR" err="1"/>
              <a:t>rivers</a:t>
            </a:r>
            <a:r>
              <a:rPr lang="fr-FR"/>
              <a:t> are </a:t>
            </a:r>
            <a:r>
              <a:rPr lang="fr-FR" err="1"/>
              <a:t>still</a:t>
            </a:r>
            <a:r>
              <a:rPr lang="fr-FR"/>
              <a:t> </a:t>
            </a:r>
            <a:r>
              <a:rPr lang="fr-FR" err="1"/>
              <a:t>largely</a:t>
            </a:r>
            <a:r>
              <a:rPr lang="fr-FR"/>
              <a:t> free-</a:t>
            </a:r>
            <a:r>
              <a:rPr lang="fr-FR" err="1"/>
              <a:t>flowing</a:t>
            </a:r>
            <a:r>
              <a:rPr lang="fr-FR"/>
              <a:t>, to </a:t>
            </a:r>
            <a:r>
              <a:rPr lang="fr-FR" err="1"/>
              <a:t>avoid</a:t>
            </a:r>
            <a:r>
              <a:rPr lang="fr-FR"/>
              <a:t> </a:t>
            </a:r>
            <a:r>
              <a:rPr lang="fr-FR" err="1"/>
              <a:t>further</a:t>
            </a:r>
            <a:r>
              <a:rPr lang="fr-FR"/>
              <a:t> </a:t>
            </a:r>
            <a:r>
              <a:rPr lang="fr-FR" err="1"/>
              <a:t>loss</a:t>
            </a:r>
            <a:r>
              <a:rPr lang="fr-FR"/>
              <a:t> of </a:t>
            </a:r>
            <a:r>
              <a:rPr lang="fr-FR" err="1"/>
              <a:t>ecological</a:t>
            </a:r>
            <a:r>
              <a:rPr lang="fr-FR"/>
              <a:t> </a:t>
            </a:r>
            <a:r>
              <a:rPr lang="fr-FR" err="1"/>
              <a:t>integrity</a:t>
            </a:r>
            <a:r>
              <a:rPr lang="fr-FR"/>
              <a:t>.</a:t>
            </a:r>
            <a:endParaRPr lang="en-US"/>
          </a:p>
          <a:p>
            <a:r>
              <a:rPr lang="fr-FR" err="1"/>
              <a:t>Protecting</a:t>
            </a:r>
            <a:r>
              <a:rPr lang="fr-FR"/>
              <a:t> the </a:t>
            </a:r>
            <a:r>
              <a:rPr lang="fr-FR" err="1"/>
              <a:t>remaining</a:t>
            </a:r>
            <a:r>
              <a:rPr lang="fr-FR"/>
              <a:t> </a:t>
            </a:r>
            <a:r>
              <a:rPr lang="fr-FR" err="1"/>
              <a:t>FFRs</a:t>
            </a:r>
            <a:r>
              <a:rPr lang="fr-FR"/>
              <a:t> </a:t>
            </a:r>
            <a:r>
              <a:rPr lang="fr-FR" err="1"/>
              <a:t>should</a:t>
            </a:r>
            <a:r>
              <a:rPr lang="fr-FR"/>
              <a:t> </a:t>
            </a:r>
            <a:r>
              <a:rPr lang="fr-FR" err="1"/>
              <a:t>be</a:t>
            </a:r>
            <a:r>
              <a:rPr lang="fr-FR"/>
              <a:t> a global conservation </a:t>
            </a:r>
            <a:r>
              <a:rPr lang="fr-FR" err="1"/>
              <a:t>priority</a:t>
            </a:r>
            <a:r>
              <a:rPr lang="fr-FR"/>
              <a:t>, </a:t>
            </a:r>
            <a:r>
              <a:rPr lang="fr-FR" err="1"/>
              <a:t>according</a:t>
            </a:r>
            <a:r>
              <a:rPr lang="fr-FR"/>
              <a:t> to the </a:t>
            </a:r>
            <a:r>
              <a:rPr lang="fr-FR" err="1"/>
              <a:t>authors</a:t>
            </a:r>
            <a:r>
              <a:rPr lang="fr-FR"/>
              <a:t>. </a:t>
            </a:r>
            <a:r>
              <a:rPr lang="fr-FR" err="1"/>
              <a:t>They</a:t>
            </a:r>
            <a:r>
              <a:rPr lang="fr-FR"/>
              <a:t> </a:t>
            </a:r>
            <a:r>
              <a:rPr lang="fr-FR" err="1"/>
              <a:t>advocate</a:t>
            </a:r>
            <a:r>
              <a:rPr lang="fr-FR"/>
              <a:t> for the </a:t>
            </a:r>
            <a:r>
              <a:rPr lang="fr-FR" err="1"/>
              <a:t>implementation</a:t>
            </a:r>
            <a:r>
              <a:rPr lang="fr-FR"/>
              <a:t> of river-</a:t>
            </a:r>
            <a:r>
              <a:rPr lang="fr-FR" err="1"/>
              <a:t>specific</a:t>
            </a:r>
            <a:r>
              <a:rPr lang="fr-FR"/>
              <a:t> conservation </a:t>
            </a:r>
            <a:r>
              <a:rPr lang="fr-FR" err="1"/>
              <a:t>strategies</a:t>
            </a:r>
            <a:r>
              <a:rPr lang="fr-FR"/>
              <a:t> </a:t>
            </a:r>
            <a:r>
              <a:rPr lang="fr-FR" err="1"/>
              <a:t>that</a:t>
            </a:r>
            <a:r>
              <a:rPr lang="fr-FR"/>
              <a:t> </a:t>
            </a:r>
            <a:r>
              <a:rPr lang="fr-FR" err="1"/>
              <a:t>align</a:t>
            </a:r>
            <a:r>
              <a:rPr lang="fr-FR"/>
              <a:t> </a:t>
            </a:r>
            <a:r>
              <a:rPr lang="fr-FR" err="1"/>
              <a:t>with</a:t>
            </a:r>
            <a:r>
              <a:rPr lang="fr-FR"/>
              <a:t> </a:t>
            </a:r>
            <a:r>
              <a:rPr lang="fr-FR" err="1"/>
              <a:t>broader</a:t>
            </a:r>
            <a:r>
              <a:rPr lang="fr-FR"/>
              <a:t> </a:t>
            </a:r>
            <a:r>
              <a:rPr lang="fr-FR" err="1"/>
              <a:t>environmental</a:t>
            </a:r>
            <a:r>
              <a:rPr lang="fr-FR"/>
              <a:t> goals, </a:t>
            </a:r>
            <a:r>
              <a:rPr lang="fr-FR" err="1"/>
              <a:t>such</a:t>
            </a:r>
            <a:r>
              <a:rPr lang="fr-FR"/>
              <a:t> as </a:t>
            </a:r>
            <a:r>
              <a:rPr lang="fr-FR" err="1"/>
              <a:t>those</a:t>
            </a:r>
            <a:r>
              <a:rPr lang="fr-FR"/>
              <a:t> </a:t>
            </a:r>
            <a:r>
              <a:rPr lang="fr-FR" err="1"/>
              <a:t>outlined</a:t>
            </a:r>
            <a:r>
              <a:rPr lang="fr-FR"/>
              <a:t> in the Convention on </a:t>
            </a:r>
            <a:r>
              <a:rPr lang="fr-FR" err="1"/>
              <a:t>Biological</a:t>
            </a:r>
            <a:r>
              <a:rPr lang="fr-FR"/>
              <a:t> Diversity and the </a:t>
            </a:r>
            <a:r>
              <a:rPr lang="fr-FR" err="1"/>
              <a:t>Sustainable</a:t>
            </a:r>
            <a:r>
              <a:rPr lang="fr-FR"/>
              <a:t> </a:t>
            </a:r>
            <a:r>
              <a:rPr lang="fr-FR" err="1"/>
              <a:t>Development</a:t>
            </a:r>
            <a:r>
              <a:rPr lang="fr-FR"/>
              <a:t> Goals (</a:t>
            </a:r>
            <a:r>
              <a:rPr lang="fr-FR" err="1"/>
              <a:t>SDGs</a:t>
            </a:r>
            <a:r>
              <a:rPr lang="fr-FR"/>
              <a:t>). The </a:t>
            </a:r>
            <a:r>
              <a:rPr lang="fr-FR" err="1"/>
              <a:t>paper</a:t>
            </a:r>
            <a:r>
              <a:rPr lang="fr-FR"/>
              <a:t> </a:t>
            </a:r>
            <a:r>
              <a:rPr lang="fr-FR" err="1"/>
              <a:t>underscores</a:t>
            </a:r>
            <a:r>
              <a:rPr lang="fr-FR"/>
              <a:t> the </a:t>
            </a:r>
            <a:r>
              <a:rPr lang="fr-FR" err="1"/>
              <a:t>potential</a:t>
            </a:r>
            <a:r>
              <a:rPr lang="fr-FR"/>
              <a:t> for river </a:t>
            </a:r>
            <a:r>
              <a:rPr lang="fr-FR" err="1"/>
              <a:t>restoration</a:t>
            </a:r>
            <a:r>
              <a:rPr lang="fr-FR"/>
              <a:t>, </a:t>
            </a:r>
            <a:r>
              <a:rPr lang="fr-FR" err="1"/>
              <a:t>particularly</a:t>
            </a:r>
            <a:r>
              <a:rPr lang="fr-FR"/>
              <a:t> in areas </a:t>
            </a:r>
            <a:r>
              <a:rPr lang="fr-FR" err="1"/>
              <a:t>where</a:t>
            </a:r>
            <a:r>
              <a:rPr lang="fr-FR"/>
              <a:t> </a:t>
            </a:r>
            <a:r>
              <a:rPr lang="fr-FR" err="1"/>
              <a:t>aging</a:t>
            </a:r>
            <a:r>
              <a:rPr lang="fr-FR"/>
              <a:t> </a:t>
            </a:r>
            <a:r>
              <a:rPr lang="fr-FR" err="1"/>
              <a:t>dams</a:t>
            </a:r>
            <a:r>
              <a:rPr lang="fr-FR"/>
              <a:t> and infrastructure can </a:t>
            </a:r>
            <a:r>
              <a:rPr lang="fr-FR" err="1"/>
              <a:t>be</a:t>
            </a:r>
            <a:r>
              <a:rPr lang="fr-FR"/>
              <a:t> </a:t>
            </a:r>
            <a:r>
              <a:rPr lang="fr-FR" err="1"/>
              <a:t>decommissioned</a:t>
            </a:r>
            <a:r>
              <a:rPr lang="fr-FR"/>
              <a:t>. </a:t>
            </a:r>
            <a:r>
              <a:rPr lang="fr-FR" err="1"/>
              <a:t>Removing</a:t>
            </a:r>
            <a:r>
              <a:rPr lang="fr-FR"/>
              <a:t> </a:t>
            </a:r>
            <a:r>
              <a:rPr lang="fr-FR" err="1"/>
              <a:t>unnecessary</a:t>
            </a:r>
            <a:r>
              <a:rPr lang="fr-FR"/>
              <a:t> </a:t>
            </a:r>
            <a:r>
              <a:rPr lang="fr-FR" err="1"/>
              <a:t>barriers</a:t>
            </a:r>
            <a:r>
              <a:rPr lang="fr-FR"/>
              <a:t> </a:t>
            </a:r>
            <a:r>
              <a:rPr lang="fr-FR" err="1"/>
              <a:t>could</a:t>
            </a:r>
            <a:r>
              <a:rPr lang="fr-FR"/>
              <a:t> help re-</a:t>
            </a:r>
            <a:r>
              <a:rPr lang="fr-FR" err="1"/>
              <a:t>establish</a:t>
            </a:r>
            <a:r>
              <a:rPr lang="fr-FR"/>
              <a:t> </a:t>
            </a:r>
            <a:r>
              <a:rPr lang="fr-FR" err="1"/>
              <a:t>connectivity</a:t>
            </a:r>
            <a:r>
              <a:rPr lang="fr-FR"/>
              <a:t> in </a:t>
            </a:r>
            <a:r>
              <a:rPr lang="fr-FR" err="1"/>
              <a:t>fragmented</a:t>
            </a:r>
            <a:r>
              <a:rPr lang="fr-FR"/>
              <a:t> </a:t>
            </a:r>
            <a:r>
              <a:rPr lang="fr-FR" err="1"/>
              <a:t>rivers</a:t>
            </a:r>
            <a:r>
              <a:rPr lang="fr-FR"/>
              <a:t>.</a:t>
            </a:r>
          </a:p>
          <a:p>
            <a:r>
              <a:rPr lang="fr-FR"/>
              <a:t>Fragmentation has </a:t>
            </a:r>
            <a:r>
              <a:rPr lang="fr-FR" err="1"/>
              <a:t>profound</a:t>
            </a:r>
            <a:r>
              <a:rPr lang="fr-FR"/>
              <a:t> </a:t>
            </a:r>
            <a:r>
              <a:rPr lang="fr-FR" err="1"/>
              <a:t>ecological</a:t>
            </a:r>
            <a:r>
              <a:rPr lang="fr-FR"/>
              <a:t> </a:t>
            </a:r>
            <a:r>
              <a:rPr lang="fr-FR" err="1"/>
              <a:t>consequences</a:t>
            </a:r>
            <a:r>
              <a:rPr lang="fr-FR"/>
              <a:t>, </a:t>
            </a:r>
            <a:r>
              <a:rPr lang="fr-FR" err="1"/>
              <a:t>affecting</a:t>
            </a:r>
            <a:r>
              <a:rPr lang="fr-FR"/>
              <a:t> </a:t>
            </a:r>
            <a:r>
              <a:rPr lang="fr-FR" err="1"/>
              <a:t>species</a:t>
            </a:r>
            <a:r>
              <a:rPr lang="fr-FR"/>
              <a:t> migration, </a:t>
            </a:r>
            <a:r>
              <a:rPr lang="fr-FR" err="1"/>
              <a:t>sediment</a:t>
            </a:r>
            <a:r>
              <a:rPr lang="fr-FR"/>
              <a:t> transport, and </a:t>
            </a:r>
            <a:r>
              <a:rPr lang="fr-FR" err="1"/>
              <a:t>nutrient</a:t>
            </a:r>
            <a:r>
              <a:rPr lang="fr-FR"/>
              <a:t> </a:t>
            </a:r>
            <a:r>
              <a:rPr lang="fr-FR" err="1"/>
              <a:t>cycling</a:t>
            </a:r>
            <a:r>
              <a:rPr lang="fr-FR"/>
              <a:t>. </a:t>
            </a:r>
            <a:r>
              <a:rPr lang="fr-FR" err="1"/>
              <a:t>These</a:t>
            </a:r>
            <a:r>
              <a:rPr lang="fr-FR"/>
              <a:t> </a:t>
            </a:r>
            <a:r>
              <a:rPr lang="fr-FR" err="1"/>
              <a:t>processes</a:t>
            </a:r>
            <a:r>
              <a:rPr lang="fr-FR"/>
              <a:t> are essential for </a:t>
            </a:r>
            <a:r>
              <a:rPr lang="fr-FR" err="1"/>
              <a:t>maintaining</a:t>
            </a:r>
            <a:r>
              <a:rPr lang="fr-FR"/>
              <a:t> </a:t>
            </a:r>
            <a:r>
              <a:rPr lang="fr-FR" err="1"/>
              <a:t>biodiversity</a:t>
            </a:r>
            <a:r>
              <a:rPr lang="fr-FR"/>
              <a:t> and </a:t>
            </a:r>
            <a:r>
              <a:rPr lang="fr-FR" err="1"/>
              <a:t>ecosystem</a:t>
            </a:r>
            <a:r>
              <a:rPr lang="fr-FR"/>
              <a:t> services.</a:t>
            </a:r>
            <a:endParaRPr lang="en-US"/>
          </a:p>
        </p:txBody>
      </p:sp>
      <p:sp>
        <p:nvSpPr>
          <p:cNvPr id="4" name="Espace réservé du numéro de diapositive 3">
            <a:extLst>
              <a:ext uri="{FF2B5EF4-FFF2-40B4-BE49-F238E27FC236}">
                <a16:creationId xmlns:a16="http://schemas.microsoft.com/office/drawing/2014/main" id="{8D1012D4-139E-57A3-30B5-879A492FF7D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Arial"/>
                <a:ea typeface="Arial"/>
                <a:cs typeface="Arial"/>
                <a:sym typeface="Arial"/>
              </a:rPr>
              <a:t>23</a:t>
            </a:fld>
            <a:endParaRPr lang="fr-F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1216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24</a:t>
            </a:fld>
            <a:endParaRPr/>
          </a:p>
        </p:txBody>
      </p:sp>
    </p:spTree>
    <p:extLst>
      <p:ext uri="{BB962C8B-B14F-4D97-AF65-F5344CB8AC3E}">
        <p14:creationId xmlns:p14="http://schemas.microsoft.com/office/powerpoint/2010/main" val="280040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4BD7A-9E8E-C7E0-55DE-13B0A0ACCA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A15330-13EF-6849-9575-F7C33C3101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B6C4050-863E-77C4-74BB-648BEE3B117A}"/>
              </a:ext>
            </a:extLst>
          </p:cNvPr>
          <p:cNvSpPr>
            <a:spLocks noGrp="1"/>
          </p:cNvSpPr>
          <p:nvPr>
            <p:ph type="body" idx="1"/>
          </p:nvPr>
        </p:nvSpPr>
        <p:spPr/>
        <p:txBody>
          <a:bodyPr/>
          <a:lstStyle/>
          <a:p>
            <a:r>
              <a:rPr lang="en-US">
                <a:latin typeface="Calibri"/>
                <a:ea typeface="Calibri"/>
                <a:cs typeface="Calibri"/>
              </a:rPr>
              <a:t>Limits: countless small dams -&gt; underscores need for governments and global institutions to </a:t>
            </a:r>
            <a:r>
              <a:rPr lang="en-US" err="1">
                <a:latin typeface="Calibri"/>
                <a:ea typeface="Calibri"/>
                <a:cs typeface="Calibri"/>
              </a:rPr>
              <a:t>georeference</a:t>
            </a:r>
            <a:r>
              <a:rPr lang="en-US">
                <a:latin typeface="Calibri"/>
                <a:ea typeface="Calibri"/>
                <a:cs typeface="Calibri"/>
              </a:rPr>
              <a:t> water infrastructure </a:t>
            </a:r>
          </a:p>
          <a:p>
            <a:r>
              <a:rPr lang="en-US">
                <a:latin typeface="Calibri"/>
                <a:ea typeface="Calibri"/>
                <a:cs typeface="Calibri"/>
              </a:rPr>
              <a:t>Sensitivity analysis showed good for long rivers but </a:t>
            </a:r>
            <a:r>
              <a:rPr lang="en-US" err="1">
                <a:latin typeface="Calibri"/>
                <a:ea typeface="Calibri"/>
                <a:cs typeface="Calibri"/>
              </a:rPr>
              <a:t>carefule</a:t>
            </a:r>
            <a:r>
              <a:rPr lang="en-US">
                <a:latin typeface="Calibri"/>
                <a:ea typeface="Calibri"/>
                <a:cs typeface="Calibri"/>
              </a:rPr>
              <a:t> with short ones</a:t>
            </a:r>
          </a:p>
          <a:p>
            <a:r>
              <a:rPr lang="en-US">
                <a:latin typeface="Calibri"/>
                <a:ea typeface="Calibri"/>
                <a:cs typeface="Calibri"/>
              </a:rPr>
              <a:t>Loss very long and long rivers to sea: </a:t>
            </a:r>
            <a:r>
              <a:rPr lang="en-US"/>
              <a:t>remaining long FFRs deliver disproportionately high levels of certain ecosystem services, most notably inland and floodplain fisheries, sediment transport and biodiversity18,19,24. For example, the last two remaining very long FFRs in Southeast Asia—the Irrawaddy and Salween rivers—are critical sources of protein from inland fisheries, providing more than 1.2 million </a:t>
            </a:r>
            <a:r>
              <a:rPr lang="en-US" err="1"/>
              <a:t>tonnes</a:t>
            </a:r>
            <a:r>
              <a:rPr lang="en-US"/>
              <a:t> of catch annually39, and their flow regimes maintain extensive floodplain agriculture in a region inhabited by more than 30 million people.</a:t>
            </a:r>
            <a:endParaRPr lang="en-US">
              <a:latin typeface="Calibri"/>
              <a:ea typeface="Calibri"/>
              <a:cs typeface="Calibri"/>
            </a:endParaRPr>
          </a:p>
          <a:p>
            <a:r>
              <a:rPr lang="fr-FR" err="1"/>
              <a:t>Improved</a:t>
            </a:r>
            <a:r>
              <a:rPr lang="fr-FR"/>
              <a:t> infrastructure planning to </a:t>
            </a:r>
            <a:r>
              <a:rPr lang="fr-FR" err="1"/>
              <a:t>minimize</a:t>
            </a:r>
            <a:r>
              <a:rPr lang="fr-FR"/>
              <a:t> </a:t>
            </a:r>
            <a:r>
              <a:rPr lang="fr-FR" err="1"/>
              <a:t>ecological</a:t>
            </a:r>
            <a:r>
              <a:rPr lang="fr-FR"/>
              <a:t> damage. Future </a:t>
            </a:r>
            <a:r>
              <a:rPr lang="fr-FR" err="1"/>
              <a:t>development</a:t>
            </a:r>
            <a:r>
              <a:rPr lang="fr-FR"/>
              <a:t> </a:t>
            </a:r>
            <a:r>
              <a:rPr lang="fr-FR" err="1"/>
              <a:t>should</a:t>
            </a:r>
            <a:r>
              <a:rPr lang="fr-FR"/>
              <a:t> </a:t>
            </a:r>
            <a:r>
              <a:rPr lang="fr-FR" err="1"/>
              <a:t>integrate</a:t>
            </a:r>
            <a:r>
              <a:rPr lang="fr-FR"/>
              <a:t> more </a:t>
            </a:r>
            <a:r>
              <a:rPr lang="fr-FR" err="1"/>
              <a:t>sustainable</a:t>
            </a:r>
            <a:r>
              <a:rPr lang="fr-FR"/>
              <a:t> practices, </a:t>
            </a:r>
            <a:r>
              <a:rPr lang="fr-FR" err="1"/>
              <a:t>including</a:t>
            </a:r>
            <a:r>
              <a:rPr lang="fr-FR"/>
              <a:t> </a:t>
            </a:r>
            <a:r>
              <a:rPr lang="fr-FR" err="1"/>
              <a:t>environmental</a:t>
            </a:r>
            <a:r>
              <a:rPr lang="fr-FR"/>
              <a:t> impact </a:t>
            </a:r>
            <a:r>
              <a:rPr lang="fr-FR" err="1"/>
              <a:t>assessments</a:t>
            </a:r>
            <a:r>
              <a:rPr lang="fr-FR"/>
              <a:t> (</a:t>
            </a:r>
            <a:r>
              <a:rPr lang="fr-FR" err="1"/>
              <a:t>take</a:t>
            </a:r>
            <a:r>
              <a:rPr lang="fr-FR"/>
              <a:t> </a:t>
            </a:r>
            <a:r>
              <a:rPr lang="fr-FR" err="1"/>
              <a:t>into</a:t>
            </a:r>
            <a:r>
              <a:rPr lang="fr-FR"/>
              <a:t> </a:t>
            </a:r>
            <a:r>
              <a:rPr lang="fr-FR" err="1"/>
              <a:t>account</a:t>
            </a:r>
            <a:r>
              <a:rPr lang="fr-FR"/>
              <a:t> </a:t>
            </a:r>
            <a:r>
              <a:rPr lang="fr-FR" err="1"/>
              <a:t>f.e</a:t>
            </a:r>
            <a:r>
              <a:rPr lang="fr-FR"/>
              <a:t> </a:t>
            </a:r>
            <a:r>
              <a:rPr lang="fr-FR" err="1"/>
              <a:t>climate</a:t>
            </a:r>
            <a:r>
              <a:rPr lang="fr-FR"/>
              <a:t> change, </a:t>
            </a:r>
            <a:r>
              <a:rPr lang="fr-FR" err="1"/>
              <a:t>droughts</a:t>
            </a:r>
            <a:r>
              <a:rPr lang="fr-FR"/>
              <a:t>.. irrigation) and the </a:t>
            </a:r>
            <a:r>
              <a:rPr lang="fr-FR" err="1"/>
              <a:t>consideration</a:t>
            </a:r>
            <a:r>
              <a:rPr lang="fr-FR"/>
              <a:t> of alternative </a:t>
            </a:r>
            <a:r>
              <a:rPr lang="fr-FR" err="1"/>
              <a:t>energy</a:t>
            </a:r>
            <a:r>
              <a:rPr lang="fr-FR"/>
              <a:t> solutions. The </a:t>
            </a:r>
            <a:r>
              <a:rPr lang="fr-FR" err="1"/>
              <a:t>authors</a:t>
            </a:r>
            <a:r>
              <a:rPr lang="fr-FR"/>
              <a:t> note </a:t>
            </a:r>
            <a:r>
              <a:rPr lang="fr-FR" err="1"/>
              <a:t>that</a:t>
            </a:r>
            <a:r>
              <a:rPr lang="fr-FR"/>
              <a:t> infrastructure like </a:t>
            </a:r>
            <a:r>
              <a:rPr lang="fr-FR" err="1"/>
              <a:t>dams</a:t>
            </a:r>
            <a:r>
              <a:rPr lang="fr-FR"/>
              <a:t> and </a:t>
            </a:r>
            <a:r>
              <a:rPr lang="fr-FR" err="1"/>
              <a:t>reservoirs</a:t>
            </a:r>
            <a:r>
              <a:rPr lang="fr-FR"/>
              <a:t> </a:t>
            </a:r>
            <a:r>
              <a:rPr lang="fr-FR" err="1"/>
              <a:t>should</a:t>
            </a:r>
            <a:r>
              <a:rPr lang="fr-FR"/>
              <a:t> </a:t>
            </a:r>
            <a:r>
              <a:rPr lang="fr-FR" err="1"/>
              <a:t>be</a:t>
            </a:r>
            <a:r>
              <a:rPr lang="fr-FR"/>
              <a:t> </a:t>
            </a:r>
            <a:r>
              <a:rPr lang="fr-FR" err="1"/>
              <a:t>carefully</a:t>
            </a:r>
            <a:r>
              <a:rPr lang="fr-FR"/>
              <a:t> </a:t>
            </a:r>
            <a:r>
              <a:rPr lang="fr-FR" err="1"/>
              <a:t>planned</a:t>
            </a:r>
            <a:r>
              <a:rPr lang="fr-FR"/>
              <a:t>, </a:t>
            </a:r>
            <a:r>
              <a:rPr lang="fr-FR" err="1"/>
              <a:t>especially</a:t>
            </a:r>
            <a:r>
              <a:rPr lang="fr-FR"/>
              <a:t> in </a:t>
            </a:r>
            <a:r>
              <a:rPr lang="fr-FR" err="1"/>
              <a:t>regions</a:t>
            </a:r>
            <a:r>
              <a:rPr lang="fr-FR"/>
              <a:t> </a:t>
            </a:r>
            <a:r>
              <a:rPr lang="fr-FR" err="1"/>
              <a:t>where</a:t>
            </a:r>
            <a:r>
              <a:rPr lang="fr-FR"/>
              <a:t> </a:t>
            </a:r>
            <a:r>
              <a:rPr lang="fr-FR" err="1"/>
              <a:t>rivers</a:t>
            </a:r>
            <a:r>
              <a:rPr lang="fr-FR"/>
              <a:t> are </a:t>
            </a:r>
            <a:r>
              <a:rPr lang="fr-FR" err="1"/>
              <a:t>still</a:t>
            </a:r>
            <a:r>
              <a:rPr lang="fr-FR"/>
              <a:t> </a:t>
            </a:r>
            <a:r>
              <a:rPr lang="fr-FR" err="1"/>
              <a:t>largely</a:t>
            </a:r>
            <a:r>
              <a:rPr lang="fr-FR"/>
              <a:t> free-</a:t>
            </a:r>
            <a:r>
              <a:rPr lang="fr-FR" err="1"/>
              <a:t>flowing</a:t>
            </a:r>
            <a:r>
              <a:rPr lang="fr-FR"/>
              <a:t>, to </a:t>
            </a:r>
            <a:r>
              <a:rPr lang="fr-FR" err="1"/>
              <a:t>avoid</a:t>
            </a:r>
            <a:r>
              <a:rPr lang="fr-FR"/>
              <a:t> </a:t>
            </a:r>
            <a:r>
              <a:rPr lang="fr-FR" err="1"/>
              <a:t>further</a:t>
            </a:r>
            <a:r>
              <a:rPr lang="fr-FR"/>
              <a:t> </a:t>
            </a:r>
            <a:r>
              <a:rPr lang="fr-FR" err="1"/>
              <a:t>loss</a:t>
            </a:r>
            <a:r>
              <a:rPr lang="fr-FR"/>
              <a:t> of </a:t>
            </a:r>
            <a:r>
              <a:rPr lang="fr-FR" err="1"/>
              <a:t>ecological</a:t>
            </a:r>
            <a:r>
              <a:rPr lang="fr-FR"/>
              <a:t> </a:t>
            </a:r>
            <a:r>
              <a:rPr lang="fr-FR" err="1"/>
              <a:t>integrity</a:t>
            </a:r>
            <a:r>
              <a:rPr lang="fr-FR"/>
              <a:t>.</a:t>
            </a:r>
            <a:endParaRPr lang="en-US"/>
          </a:p>
          <a:p>
            <a:r>
              <a:rPr lang="fr-FR" err="1"/>
              <a:t>Protecting</a:t>
            </a:r>
            <a:r>
              <a:rPr lang="fr-FR"/>
              <a:t> the </a:t>
            </a:r>
            <a:r>
              <a:rPr lang="fr-FR" err="1"/>
              <a:t>remaining</a:t>
            </a:r>
            <a:r>
              <a:rPr lang="fr-FR"/>
              <a:t> </a:t>
            </a:r>
            <a:r>
              <a:rPr lang="fr-FR" err="1"/>
              <a:t>FFRs</a:t>
            </a:r>
            <a:r>
              <a:rPr lang="fr-FR"/>
              <a:t> </a:t>
            </a:r>
            <a:r>
              <a:rPr lang="fr-FR" err="1"/>
              <a:t>should</a:t>
            </a:r>
            <a:r>
              <a:rPr lang="fr-FR"/>
              <a:t> </a:t>
            </a:r>
            <a:r>
              <a:rPr lang="fr-FR" err="1"/>
              <a:t>be</a:t>
            </a:r>
            <a:r>
              <a:rPr lang="fr-FR"/>
              <a:t> a global conservation </a:t>
            </a:r>
            <a:r>
              <a:rPr lang="fr-FR" err="1"/>
              <a:t>priority</a:t>
            </a:r>
            <a:r>
              <a:rPr lang="fr-FR"/>
              <a:t>, </a:t>
            </a:r>
            <a:r>
              <a:rPr lang="fr-FR" err="1"/>
              <a:t>according</a:t>
            </a:r>
            <a:r>
              <a:rPr lang="fr-FR"/>
              <a:t> to the </a:t>
            </a:r>
            <a:r>
              <a:rPr lang="fr-FR" err="1"/>
              <a:t>authors</a:t>
            </a:r>
            <a:r>
              <a:rPr lang="fr-FR"/>
              <a:t>. </a:t>
            </a:r>
            <a:r>
              <a:rPr lang="fr-FR" err="1"/>
              <a:t>They</a:t>
            </a:r>
            <a:r>
              <a:rPr lang="fr-FR"/>
              <a:t> </a:t>
            </a:r>
            <a:r>
              <a:rPr lang="fr-FR" err="1"/>
              <a:t>advocate</a:t>
            </a:r>
            <a:r>
              <a:rPr lang="fr-FR"/>
              <a:t> for the </a:t>
            </a:r>
            <a:r>
              <a:rPr lang="fr-FR" err="1"/>
              <a:t>implementation</a:t>
            </a:r>
            <a:r>
              <a:rPr lang="fr-FR"/>
              <a:t> of river-</a:t>
            </a:r>
            <a:r>
              <a:rPr lang="fr-FR" err="1"/>
              <a:t>specific</a:t>
            </a:r>
            <a:r>
              <a:rPr lang="fr-FR"/>
              <a:t> conservation </a:t>
            </a:r>
            <a:r>
              <a:rPr lang="fr-FR" err="1"/>
              <a:t>strategies</a:t>
            </a:r>
            <a:r>
              <a:rPr lang="fr-FR"/>
              <a:t> </a:t>
            </a:r>
            <a:r>
              <a:rPr lang="fr-FR" err="1"/>
              <a:t>that</a:t>
            </a:r>
            <a:r>
              <a:rPr lang="fr-FR"/>
              <a:t> </a:t>
            </a:r>
            <a:r>
              <a:rPr lang="fr-FR" err="1"/>
              <a:t>align</a:t>
            </a:r>
            <a:r>
              <a:rPr lang="fr-FR"/>
              <a:t> </a:t>
            </a:r>
            <a:r>
              <a:rPr lang="fr-FR" err="1"/>
              <a:t>with</a:t>
            </a:r>
            <a:r>
              <a:rPr lang="fr-FR"/>
              <a:t> </a:t>
            </a:r>
            <a:r>
              <a:rPr lang="fr-FR" err="1"/>
              <a:t>broader</a:t>
            </a:r>
            <a:r>
              <a:rPr lang="fr-FR"/>
              <a:t> </a:t>
            </a:r>
            <a:r>
              <a:rPr lang="fr-FR" err="1"/>
              <a:t>environmental</a:t>
            </a:r>
            <a:r>
              <a:rPr lang="fr-FR"/>
              <a:t> goals, </a:t>
            </a:r>
            <a:r>
              <a:rPr lang="fr-FR" err="1"/>
              <a:t>such</a:t>
            </a:r>
            <a:r>
              <a:rPr lang="fr-FR"/>
              <a:t> as </a:t>
            </a:r>
            <a:r>
              <a:rPr lang="fr-FR" err="1"/>
              <a:t>those</a:t>
            </a:r>
            <a:r>
              <a:rPr lang="fr-FR"/>
              <a:t> </a:t>
            </a:r>
            <a:r>
              <a:rPr lang="fr-FR" err="1"/>
              <a:t>outlined</a:t>
            </a:r>
            <a:r>
              <a:rPr lang="fr-FR"/>
              <a:t> in the Convention on </a:t>
            </a:r>
            <a:r>
              <a:rPr lang="fr-FR" err="1"/>
              <a:t>Biological</a:t>
            </a:r>
            <a:r>
              <a:rPr lang="fr-FR"/>
              <a:t> Diversity and the </a:t>
            </a:r>
            <a:r>
              <a:rPr lang="fr-FR" err="1"/>
              <a:t>Sustainable</a:t>
            </a:r>
            <a:r>
              <a:rPr lang="fr-FR"/>
              <a:t> </a:t>
            </a:r>
            <a:r>
              <a:rPr lang="fr-FR" err="1"/>
              <a:t>Development</a:t>
            </a:r>
            <a:r>
              <a:rPr lang="fr-FR"/>
              <a:t> Goals (</a:t>
            </a:r>
            <a:r>
              <a:rPr lang="fr-FR" err="1"/>
              <a:t>SDGs</a:t>
            </a:r>
            <a:r>
              <a:rPr lang="fr-FR"/>
              <a:t>). The </a:t>
            </a:r>
            <a:r>
              <a:rPr lang="fr-FR" err="1"/>
              <a:t>paper</a:t>
            </a:r>
            <a:r>
              <a:rPr lang="fr-FR"/>
              <a:t> </a:t>
            </a:r>
            <a:r>
              <a:rPr lang="fr-FR" err="1"/>
              <a:t>underscores</a:t>
            </a:r>
            <a:r>
              <a:rPr lang="fr-FR"/>
              <a:t> the </a:t>
            </a:r>
            <a:r>
              <a:rPr lang="fr-FR" err="1"/>
              <a:t>potential</a:t>
            </a:r>
            <a:r>
              <a:rPr lang="fr-FR"/>
              <a:t> for river </a:t>
            </a:r>
            <a:r>
              <a:rPr lang="fr-FR" err="1"/>
              <a:t>restoration</a:t>
            </a:r>
            <a:r>
              <a:rPr lang="fr-FR"/>
              <a:t>, </a:t>
            </a:r>
            <a:r>
              <a:rPr lang="fr-FR" err="1"/>
              <a:t>particularly</a:t>
            </a:r>
            <a:r>
              <a:rPr lang="fr-FR"/>
              <a:t> in areas </a:t>
            </a:r>
            <a:r>
              <a:rPr lang="fr-FR" err="1"/>
              <a:t>where</a:t>
            </a:r>
            <a:r>
              <a:rPr lang="fr-FR"/>
              <a:t> </a:t>
            </a:r>
            <a:r>
              <a:rPr lang="fr-FR" err="1"/>
              <a:t>aging</a:t>
            </a:r>
            <a:r>
              <a:rPr lang="fr-FR"/>
              <a:t> </a:t>
            </a:r>
            <a:r>
              <a:rPr lang="fr-FR" err="1"/>
              <a:t>dams</a:t>
            </a:r>
            <a:r>
              <a:rPr lang="fr-FR"/>
              <a:t> and infrastructure can </a:t>
            </a:r>
            <a:r>
              <a:rPr lang="fr-FR" err="1"/>
              <a:t>be</a:t>
            </a:r>
            <a:r>
              <a:rPr lang="fr-FR"/>
              <a:t> </a:t>
            </a:r>
            <a:r>
              <a:rPr lang="fr-FR" err="1"/>
              <a:t>decommissioned</a:t>
            </a:r>
            <a:r>
              <a:rPr lang="fr-FR"/>
              <a:t>. </a:t>
            </a:r>
            <a:r>
              <a:rPr lang="fr-FR" err="1"/>
              <a:t>Removing</a:t>
            </a:r>
            <a:r>
              <a:rPr lang="fr-FR"/>
              <a:t> </a:t>
            </a:r>
            <a:r>
              <a:rPr lang="fr-FR" err="1"/>
              <a:t>unnecessary</a:t>
            </a:r>
            <a:r>
              <a:rPr lang="fr-FR"/>
              <a:t> </a:t>
            </a:r>
            <a:r>
              <a:rPr lang="fr-FR" err="1"/>
              <a:t>barriers</a:t>
            </a:r>
            <a:r>
              <a:rPr lang="fr-FR"/>
              <a:t> </a:t>
            </a:r>
            <a:r>
              <a:rPr lang="fr-FR" err="1"/>
              <a:t>could</a:t>
            </a:r>
            <a:r>
              <a:rPr lang="fr-FR"/>
              <a:t> help re-</a:t>
            </a:r>
            <a:r>
              <a:rPr lang="fr-FR" err="1"/>
              <a:t>establish</a:t>
            </a:r>
            <a:r>
              <a:rPr lang="fr-FR"/>
              <a:t> </a:t>
            </a:r>
            <a:r>
              <a:rPr lang="fr-FR" err="1"/>
              <a:t>connectivity</a:t>
            </a:r>
            <a:r>
              <a:rPr lang="fr-FR"/>
              <a:t> in </a:t>
            </a:r>
            <a:r>
              <a:rPr lang="fr-FR" err="1"/>
              <a:t>fragmented</a:t>
            </a:r>
            <a:r>
              <a:rPr lang="fr-FR"/>
              <a:t> </a:t>
            </a:r>
            <a:r>
              <a:rPr lang="fr-FR" err="1"/>
              <a:t>rivers</a:t>
            </a:r>
            <a:r>
              <a:rPr lang="fr-FR"/>
              <a:t>.</a:t>
            </a:r>
          </a:p>
          <a:p>
            <a:r>
              <a:rPr lang="fr-FR"/>
              <a:t>Fragmentation has </a:t>
            </a:r>
            <a:r>
              <a:rPr lang="fr-FR" err="1"/>
              <a:t>profound</a:t>
            </a:r>
            <a:r>
              <a:rPr lang="fr-FR"/>
              <a:t> </a:t>
            </a:r>
            <a:r>
              <a:rPr lang="fr-FR" err="1"/>
              <a:t>ecological</a:t>
            </a:r>
            <a:r>
              <a:rPr lang="fr-FR"/>
              <a:t> </a:t>
            </a:r>
            <a:r>
              <a:rPr lang="fr-FR" err="1"/>
              <a:t>consequences</a:t>
            </a:r>
            <a:r>
              <a:rPr lang="fr-FR"/>
              <a:t>, </a:t>
            </a:r>
            <a:r>
              <a:rPr lang="fr-FR" err="1"/>
              <a:t>affecting</a:t>
            </a:r>
            <a:r>
              <a:rPr lang="fr-FR"/>
              <a:t> </a:t>
            </a:r>
            <a:r>
              <a:rPr lang="fr-FR" err="1"/>
              <a:t>species</a:t>
            </a:r>
            <a:r>
              <a:rPr lang="fr-FR"/>
              <a:t> migration, </a:t>
            </a:r>
            <a:r>
              <a:rPr lang="fr-FR" err="1"/>
              <a:t>sediment</a:t>
            </a:r>
            <a:r>
              <a:rPr lang="fr-FR"/>
              <a:t> transport, and </a:t>
            </a:r>
            <a:r>
              <a:rPr lang="fr-FR" err="1"/>
              <a:t>nutrient</a:t>
            </a:r>
            <a:r>
              <a:rPr lang="fr-FR"/>
              <a:t> </a:t>
            </a:r>
            <a:r>
              <a:rPr lang="fr-FR" err="1"/>
              <a:t>cycling</a:t>
            </a:r>
            <a:r>
              <a:rPr lang="fr-FR"/>
              <a:t>. </a:t>
            </a:r>
            <a:r>
              <a:rPr lang="fr-FR" err="1"/>
              <a:t>These</a:t>
            </a:r>
            <a:r>
              <a:rPr lang="fr-FR"/>
              <a:t> </a:t>
            </a:r>
            <a:r>
              <a:rPr lang="fr-FR" err="1"/>
              <a:t>processes</a:t>
            </a:r>
            <a:r>
              <a:rPr lang="fr-FR"/>
              <a:t> are essential for </a:t>
            </a:r>
            <a:r>
              <a:rPr lang="fr-FR" err="1"/>
              <a:t>maintaining</a:t>
            </a:r>
            <a:r>
              <a:rPr lang="fr-FR"/>
              <a:t> </a:t>
            </a:r>
            <a:r>
              <a:rPr lang="fr-FR" err="1"/>
              <a:t>biodiversity</a:t>
            </a:r>
            <a:r>
              <a:rPr lang="fr-FR"/>
              <a:t> and </a:t>
            </a:r>
            <a:r>
              <a:rPr lang="fr-FR" err="1"/>
              <a:t>ecosystem</a:t>
            </a:r>
            <a:r>
              <a:rPr lang="fr-FR"/>
              <a:t> services.</a:t>
            </a:r>
            <a:endParaRPr lang="en-US"/>
          </a:p>
        </p:txBody>
      </p:sp>
      <p:sp>
        <p:nvSpPr>
          <p:cNvPr id="4" name="Espace réservé du numéro de diapositive 3">
            <a:extLst>
              <a:ext uri="{FF2B5EF4-FFF2-40B4-BE49-F238E27FC236}">
                <a16:creationId xmlns:a16="http://schemas.microsoft.com/office/drawing/2014/main" id="{2B47C0F9-BA14-7CB0-E991-C844453F109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Arial"/>
                <a:ea typeface="Arial"/>
                <a:cs typeface="Arial"/>
                <a:sym typeface="Arial"/>
              </a:rPr>
              <a:t>25</a:t>
            </a:fld>
            <a:endParaRPr lang="fr-F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898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EE35FCF-73AF-C5F4-AA6E-4D4FD00FA2AA}"/>
            </a:ext>
          </a:extLst>
        </p:cNvPr>
        <p:cNvGrpSpPr/>
        <p:nvPr/>
      </p:nvGrpSpPr>
      <p:grpSpPr>
        <a:xfrm>
          <a:off x="0" y="0"/>
          <a:ext cx="0" cy="0"/>
          <a:chOff x="0" y="0"/>
          <a:chExt cx="0" cy="0"/>
        </a:xfrm>
      </p:grpSpPr>
      <p:sp>
        <p:nvSpPr>
          <p:cNvPr id="154" name="Google Shape;154;p4:notes">
            <a:extLst>
              <a:ext uri="{FF2B5EF4-FFF2-40B4-BE49-F238E27FC236}">
                <a16:creationId xmlns:a16="http://schemas.microsoft.com/office/drawing/2014/main" id="{2772F950-3F25-2299-8B9F-22228F6C0EA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Tx/>
              <a:buChar char="-"/>
            </a:pPr>
            <a:r>
              <a:rPr lang="fr-BE" err="1"/>
              <a:t>Built</a:t>
            </a:r>
            <a:r>
              <a:rPr lang="fr-BE"/>
              <a:t> infrastructure </a:t>
            </a:r>
            <a:r>
              <a:rPr lang="fr-BE" err="1"/>
              <a:t>needed</a:t>
            </a:r>
            <a:endParaRPr lang="fr-BE"/>
          </a:p>
          <a:p>
            <a:pPr lvl="1"/>
            <a:endParaRPr lang="fr-BE"/>
          </a:p>
          <a:p>
            <a:pPr marL="285750" lvl="1" indent="-285750">
              <a:buFontTx/>
              <a:buChar char="-"/>
            </a:pPr>
            <a:r>
              <a:rPr lang="fr-BE"/>
              <a:t>Pressure-&gt; </a:t>
            </a:r>
            <a:r>
              <a:rPr lang="fr-BE" err="1"/>
              <a:t>affecting</a:t>
            </a:r>
            <a:r>
              <a:rPr lang="fr-BE"/>
              <a:t> </a:t>
            </a:r>
            <a:r>
              <a:rPr lang="fr-BE" err="1"/>
              <a:t>processes</a:t>
            </a:r>
            <a:r>
              <a:rPr lang="fr-BE"/>
              <a:t> and </a:t>
            </a:r>
            <a:r>
              <a:rPr lang="fr-BE" err="1"/>
              <a:t>functions</a:t>
            </a:r>
            <a:r>
              <a:rPr lang="fr-BE"/>
              <a:t>: </a:t>
            </a:r>
            <a:r>
              <a:rPr lang="fr-BE" err="1"/>
              <a:t>give</a:t>
            </a:r>
            <a:r>
              <a:rPr lang="fr-BE"/>
              <a:t> </a:t>
            </a:r>
            <a:r>
              <a:rPr lang="fr-BE" err="1"/>
              <a:t>example</a:t>
            </a:r>
            <a:endParaRPr lang="fr-BE"/>
          </a:p>
          <a:p>
            <a:pPr marL="285750" lvl="1" indent="-285750">
              <a:buFontTx/>
              <a:buChar char="-"/>
            </a:pPr>
            <a:r>
              <a:rPr lang="fr-BE" err="1"/>
              <a:t>Difficult</a:t>
            </a:r>
            <a:r>
              <a:rPr lang="fr-BE"/>
              <a:t> to </a:t>
            </a:r>
            <a:r>
              <a:rPr lang="fr-BE" err="1"/>
              <a:t>quantify</a:t>
            </a:r>
            <a:r>
              <a:rPr lang="fr-BE"/>
              <a:t> the value of services </a:t>
            </a:r>
            <a:r>
              <a:rPr lang="fr-BE" err="1"/>
              <a:t>provided</a:t>
            </a:r>
            <a:r>
              <a:rPr lang="fr-BE"/>
              <a:t> by </a:t>
            </a:r>
            <a:r>
              <a:rPr lang="fr-BE" err="1"/>
              <a:t>FFRs</a:t>
            </a:r>
            <a:endParaRPr lang="fr-BE"/>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endParaRPr lang="fr-FR"/>
          </a:p>
        </p:txBody>
      </p:sp>
      <p:sp>
        <p:nvSpPr>
          <p:cNvPr id="155" name="Google Shape;155;p4:notes">
            <a:extLst>
              <a:ext uri="{FF2B5EF4-FFF2-40B4-BE49-F238E27FC236}">
                <a16:creationId xmlns:a16="http://schemas.microsoft.com/office/drawing/2014/main" id="{1CE8C01C-9C9D-56FD-DFE6-98267B8F41E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916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err="1"/>
              <a:t>Explain</a:t>
            </a:r>
            <a:r>
              <a:rPr lang="fr-FR"/>
              <a:t> 4 dimensions</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err="1"/>
              <a:t>These</a:t>
            </a:r>
            <a:r>
              <a:rPr lang="fr-FR"/>
              <a:t> are all </a:t>
            </a:r>
            <a:r>
              <a:rPr lang="fr-FR" err="1"/>
              <a:t>dynamic</a:t>
            </a:r>
            <a:endParaRPr lang="fr-FR"/>
          </a:p>
        </p:txBody>
      </p:sp>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9714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648F304-B24A-88AE-A621-0251EDAA5805}"/>
            </a:ext>
          </a:extLst>
        </p:cNvPr>
        <p:cNvGrpSpPr/>
        <p:nvPr/>
      </p:nvGrpSpPr>
      <p:grpSpPr>
        <a:xfrm>
          <a:off x="0" y="0"/>
          <a:ext cx="0" cy="0"/>
          <a:chOff x="0" y="0"/>
          <a:chExt cx="0" cy="0"/>
        </a:xfrm>
      </p:grpSpPr>
      <p:sp>
        <p:nvSpPr>
          <p:cNvPr id="154" name="Google Shape;154;p4:notes">
            <a:extLst>
              <a:ext uri="{FF2B5EF4-FFF2-40B4-BE49-F238E27FC236}">
                <a16:creationId xmlns:a16="http://schemas.microsoft.com/office/drawing/2014/main" id="{28FD4BC4-48AC-2D64-BBAC-30584029FA1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endParaRPr lang="fr-FR"/>
          </a:p>
        </p:txBody>
      </p:sp>
      <p:sp>
        <p:nvSpPr>
          <p:cNvPr id="155" name="Google Shape;155;p4:notes">
            <a:extLst>
              <a:ext uri="{FF2B5EF4-FFF2-40B4-BE49-F238E27FC236}">
                <a16:creationId xmlns:a16="http://schemas.microsoft.com/office/drawing/2014/main" id="{0328241D-4015-1697-E51C-E32B7E62326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2430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456E8DA-1F23-5260-30A4-B6ACE06E8EEC}"/>
            </a:ext>
          </a:extLst>
        </p:cNvPr>
        <p:cNvGrpSpPr/>
        <p:nvPr/>
      </p:nvGrpSpPr>
      <p:grpSpPr>
        <a:xfrm>
          <a:off x="0" y="0"/>
          <a:ext cx="0" cy="0"/>
          <a:chOff x="0" y="0"/>
          <a:chExt cx="0" cy="0"/>
        </a:xfrm>
      </p:grpSpPr>
      <p:sp>
        <p:nvSpPr>
          <p:cNvPr id="154" name="Google Shape;154;p4:notes">
            <a:extLst>
              <a:ext uri="{FF2B5EF4-FFF2-40B4-BE49-F238E27FC236}">
                <a16:creationId xmlns:a16="http://schemas.microsoft.com/office/drawing/2014/main" id="{C28D1223-0C55-7D28-BBE8-F2605262EB9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endParaRPr lang="fr-FR"/>
          </a:p>
        </p:txBody>
      </p:sp>
      <p:sp>
        <p:nvSpPr>
          <p:cNvPr id="155" name="Google Shape;155;p4:notes">
            <a:extLst>
              <a:ext uri="{FF2B5EF4-FFF2-40B4-BE49-F238E27FC236}">
                <a16:creationId xmlns:a16="http://schemas.microsoft.com/office/drawing/2014/main" id="{25D1BC31-1D4B-0BEA-1BEB-6C87542DAE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8597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563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a:t>3 </a:t>
            </a:r>
            <a:r>
              <a:rPr lang="fr-FR" err="1"/>
              <a:t>years</a:t>
            </a:r>
            <a:r>
              <a:rPr lang="fr-FR"/>
              <a:t>, </a:t>
            </a:r>
            <a:r>
              <a:rPr lang="fr-FR" err="1"/>
              <a:t>with</a:t>
            </a:r>
            <a:r>
              <a:rPr lang="fr-FR"/>
              <a:t> the participation of over 30 </a:t>
            </a:r>
            <a:r>
              <a:rPr lang="fr-FR" err="1"/>
              <a:t>scientists</a:t>
            </a:r>
            <a:r>
              <a:rPr lang="fr-FR"/>
              <a:t>, conservation </a:t>
            </a:r>
            <a:r>
              <a:rPr lang="fr-FR" err="1"/>
              <a:t>practitioners</a:t>
            </a:r>
            <a:r>
              <a:rPr lang="fr-FR"/>
              <a:t> and </a:t>
            </a:r>
            <a:r>
              <a:rPr lang="fr-FR" err="1"/>
              <a:t>industry</a:t>
            </a:r>
            <a:r>
              <a:rPr lang="fr-FR"/>
              <a:t> </a:t>
            </a:r>
            <a:r>
              <a:rPr lang="fr-FR" err="1"/>
              <a:t>representatives</a:t>
            </a:r>
            <a:endParaRPr lang="fr-F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a:t>This </a:t>
            </a:r>
            <a:r>
              <a:rPr lang="fr-FR" err="1"/>
              <a:t>methodology</a:t>
            </a:r>
            <a:r>
              <a:rPr lang="fr-FR"/>
              <a:t> </a:t>
            </a:r>
            <a:r>
              <a:rPr lang="fr-FR" err="1"/>
              <a:t>is</a:t>
            </a:r>
            <a:r>
              <a:rPr lang="fr-FR"/>
              <a:t> </a:t>
            </a:r>
            <a:r>
              <a:rPr lang="fr-FR" err="1"/>
              <a:t>devided</a:t>
            </a:r>
            <a:r>
              <a:rPr lang="fr-FR"/>
              <a:t> in 6 </a:t>
            </a:r>
            <a:r>
              <a:rPr lang="fr-FR" err="1"/>
              <a:t>steps</a:t>
            </a:r>
            <a:r>
              <a:rPr lang="fr-FR"/>
              <a:t> to end up in the </a:t>
            </a:r>
            <a:r>
              <a:rPr lang="fr-FR" err="1"/>
              <a:t>form</a:t>
            </a:r>
            <a:r>
              <a:rPr lang="fr-FR"/>
              <a:t> of </a:t>
            </a:r>
            <a:r>
              <a:rPr lang="fr-FR" err="1"/>
              <a:t>maps</a:t>
            </a:r>
            <a:r>
              <a:rPr lang="fr-FR"/>
              <a:t> </a:t>
            </a:r>
            <a:r>
              <a:rPr lang="fr-FR" err="1"/>
              <a:t>representing</a:t>
            </a:r>
            <a:r>
              <a:rPr lang="fr-FR"/>
              <a:t> free </a:t>
            </a:r>
            <a:r>
              <a:rPr lang="fr-FR" err="1"/>
              <a:t>flowing</a:t>
            </a:r>
            <a:r>
              <a:rPr lang="fr-FR"/>
              <a:t> </a:t>
            </a:r>
            <a:r>
              <a:rPr lang="fr-FR" err="1"/>
              <a:t>rivers</a:t>
            </a:r>
            <a:endParaRPr lang="fr-FR"/>
          </a:p>
        </p:txBody>
      </p:sp>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4278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a:t>It </a:t>
            </a:r>
            <a:r>
              <a:rPr lang="fr-FR" err="1"/>
              <a:t>is</a:t>
            </a:r>
            <a:r>
              <a:rPr lang="fr-FR"/>
              <a:t> </a:t>
            </a:r>
            <a:r>
              <a:rPr lang="fr-FR" err="1"/>
              <a:t>being</a:t>
            </a:r>
            <a:r>
              <a:rPr lang="fr-FR"/>
              <a:t> </a:t>
            </a:r>
            <a:r>
              <a:rPr lang="fr-FR" err="1"/>
              <a:t>done</a:t>
            </a:r>
            <a:r>
              <a:rPr lang="fr-FR"/>
              <a:t> at 2 </a:t>
            </a:r>
            <a:r>
              <a:rPr lang="fr-FR" err="1"/>
              <a:t>different</a:t>
            </a:r>
            <a:r>
              <a:rPr lang="fr-FR"/>
              <a:t> </a:t>
            </a:r>
            <a:r>
              <a:rPr lang="fr-FR" err="1"/>
              <a:t>scales</a:t>
            </a:r>
            <a:r>
              <a:rPr lang="fr-FR"/>
              <a:t>: first at the </a:t>
            </a:r>
            <a:r>
              <a:rPr lang="fr-FR" err="1"/>
              <a:t>reach</a:t>
            </a:r>
            <a:r>
              <a:rPr lang="fr-FR"/>
              <a:t> </a:t>
            </a:r>
            <a:r>
              <a:rPr lang="fr-FR" err="1"/>
              <a:t>level</a:t>
            </a:r>
            <a:r>
              <a:rPr lang="fr-FR"/>
              <a:t> </a:t>
            </a:r>
            <a:r>
              <a:rPr lang="fr-FR" err="1"/>
              <a:t>that</a:t>
            </a:r>
            <a:r>
              <a:rPr lang="fr-FR"/>
              <a:t> </a:t>
            </a:r>
            <a:r>
              <a:rPr lang="fr-FR" err="1"/>
              <a:t>is</a:t>
            </a:r>
            <a:r>
              <a:rPr lang="fr-FR"/>
              <a:t> the river </a:t>
            </a:r>
            <a:r>
              <a:rPr lang="fr-FR" err="1"/>
              <a:t>length</a:t>
            </a:r>
            <a:r>
              <a:rPr lang="fr-FR"/>
              <a:t> </a:t>
            </a:r>
            <a:r>
              <a:rPr lang="fr-FR" err="1"/>
              <a:t>between</a:t>
            </a:r>
            <a:r>
              <a:rPr lang="fr-FR"/>
              <a:t> confluences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a:t>Second at the </a:t>
            </a:r>
            <a:r>
              <a:rPr lang="fr-FR" err="1"/>
              <a:t>entire</a:t>
            </a:r>
            <a:r>
              <a:rPr lang="fr-FR"/>
              <a:t> river </a:t>
            </a:r>
            <a:r>
              <a:rPr lang="fr-FR" err="1"/>
              <a:t>scale</a:t>
            </a:r>
            <a:r>
              <a:rPr lang="fr-FR"/>
              <a:t>: </a:t>
            </a:r>
            <a:r>
              <a:rPr lang="fr-FR" sz="1800" err="1">
                <a:effectLst/>
                <a:latin typeface="MinionPro"/>
              </a:rPr>
              <a:t>defined</a:t>
            </a:r>
            <a:r>
              <a:rPr lang="fr-FR" sz="1800">
                <a:effectLst/>
                <a:latin typeface="MinionPro"/>
              </a:rPr>
              <a:t> as </a:t>
            </a:r>
            <a:r>
              <a:rPr lang="fr-FR" sz="1800" err="1">
                <a:effectLst/>
                <a:latin typeface="MinionPro"/>
              </a:rPr>
              <a:t>contiguous</a:t>
            </a:r>
            <a:r>
              <a:rPr lang="fr-FR" sz="1800">
                <a:effectLst/>
                <a:latin typeface="MinionPro"/>
              </a:rPr>
              <a:t> </a:t>
            </a:r>
            <a:r>
              <a:rPr lang="fr-FR" sz="1800" err="1">
                <a:effectLst/>
                <a:latin typeface="MinionPro"/>
              </a:rPr>
              <a:t>stretches</a:t>
            </a:r>
            <a:r>
              <a:rPr lang="fr-FR" sz="1800">
                <a:effectLst/>
                <a:latin typeface="MinionPro"/>
              </a:rPr>
              <a:t> of river </a:t>
            </a:r>
            <a:r>
              <a:rPr lang="fr-FR" sz="1800" err="1">
                <a:effectLst/>
                <a:latin typeface="MinionPro"/>
              </a:rPr>
              <a:t>reaches</a:t>
            </a:r>
            <a:r>
              <a:rPr lang="fr-FR" sz="1800">
                <a:effectLst/>
                <a:latin typeface="MinionPro"/>
              </a:rPr>
              <a:t> </a:t>
            </a:r>
            <a:r>
              <a:rPr lang="fr-FR" sz="1800" err="1">
                <a:effectLst/>
                <a:latin typeface="MinionPro"/>
              </a:rPr>
              <a:t>from</a:t>
            </a:r>
            <a:r>
              <a:rPr lang="fr-FR" sz="1800">
                <a:effectLst/>
                <a:latin typeface="MinionPro"/>
              </a:rPr>
              <a:t> source to </a:t>
            </a:r>
            <a:r>
              <a:rPr lang="fr-FR" sz="1800" err="1">
                <a:effectLst/>
                <a:latin typeface="MinionPro"/>
              </a:rPr>
              <a:t>outlet</a:t>
            </a:r>
            <a:r>
              <a:rPr lang="fr-FR" sz="1800">
                <a:effectLst/>
                <a:latin typeface="MinionPro"/>
              </a:rPr>
              <a:t> on the </a:t>
            </a:r>
            <a:r>
              <a:rPr lang="fr-FR" sz="1800" err="1">
                <a:effectLst/>
                <a:latin typeface="MinionPro"/>
              </a:rPr>
              <a:t>mainstem</a:t>
            </a:r>
            <a:r>
              <a:rPr lang="fr-FR" sz="1800">
                <a:effectLst/>
                <a:latin typeface="MinionPro"/>
              </a:rPr>
              <a:t> or </a:t>
            </a:r>
            <a:r>
              <a:rPr lang="fr-FR" sz="1800" err="1">
                <a:effectLst/>
                <a:latin typeface="MinionPro"/>
              </a:rPr>
              <a:t>from</a:t>
            </a:r>
            <a:r>
              <a:rPr lang="fr-FR" sz="1800">
                <a:effectLst/>
                <a:latin typeface="MinionPro"/>
              </a:rPr>
              <a:t> source to confluence </a:t>
            </a:r>
            <a:r>
              <a:rPr lang="fr-FR" sz="1800" err="1">
                <a:effectLst/>
                <a:latin typeface="MinionPro"/>
              </a:rPr>
              <a:t>with</a:t>
            </a:r>
            <a:r>
              <a:rPr lang="fr-FR" sz="1800">
                <a:effectLst/>
                <a:latin typeface="MinionPro"/>
              </a:rPr>
              <a:t> the </a:t>
            </a:r>
            <a:r>
              <a:rPr lang="fr-FR" sz="1800" err="1">
                <a:effectLst/>
                <a:latin typeface="MinionPro"/>
              </a:rPr>
              <a:t>next-order</a:t>
            </a:r>
            <a:r>
              <a:rPr lang="fr-FR" sz="1800">
                <a:effectLst/>
                <a:latin typeface="MinionPro"/>
              </a:rPr>
              <a:t> river. </a:t>
            </a:r>
            <a:endParaRPr lang="fr-F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endParaRPr lang="fr-FR"/>
          </a:p>
        </p:txBody>
      </p:sp>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4355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userDrawn="1">
  <p:cSld name="Diapositive de titre">
    <p:spTree>
      <p:nvGrpSpPr>
        <p:cNvPr id="1" name="Shape 17"/>
        <p:cNvGrpSpPr/>
        <p:nvPr/>
      </p:nvGrpSpPr>
      <p:grpSpPr>
        <a:xfrm>
          <a:off x="0" y="0"/>
          <a:ext cx="0" cy="0"/>
          <a:chOff x="0" y="0"/>
          <a:chExt cx="0" cy="0"/>
        </a:xfrm>
      </p:grpSpPr>
      <p:sp>
        <p:nvSpPr>
          <p:cNvPr id="18" name="Google Shape;18;p10"/>
          <p:cNvSpPr>
            <a:spLocks noGrp="1"/>
          </p:cNvSpPr>
          <p:nvPr>
            <p:ph type="pic" idx="2"/>
          </p:nvPr>
        </p:nvSpPr>
        <p:spPr>
          <a:xfrm>
            <a:off x="1331913" y="0"/>
            <a:ext cx="7812087" cy="4948238"/>
          </a:xfrm>
          <a:prstGeom prst="rect">
            <a:avLst/>
          </a:prstGeom>
          <a:noFill/>
          <a:ln>
            <a:noFill/>
          </a:ln>
        </p:spPr>
      </p:sp>
      <p:sp>
        <p:nvSpPr>
          <p:cNvPr id="19" name="Google Shape;19;p10"/>
          <p:cNvSpPr txBox="1">
            <a:spLocks noGrp="1"/>
          </p:cNvSpPr>
          <p:nvPr>
            <p:ph type="ctrTitle"/>
          </p:nvPr>
        </p:nvSpPr>
        <p:spPr>
          <a:xfrm>
            <a:off x="6405563" y="786535"/>
            <a:ext cx="2738437" cy="2338387"/>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3600"/>
              <a:buFont typeface="Libre Franklin"/>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0"/>
          <p:cNvSpPr txBox="1">
            <a:spLocks noGrp="1"/>
          </p:cNvSpPr>
          <p:nvPr>
            <p:ph type="subTitle" idx="1"/>
          </p:nvPr>
        </p:nvSpPr>
        <p:spPr>
          <a:xfrm>
            <a:off x="4576763" y="3124922"/>
            <a:ext cx="1828800" cy="1568450"/>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750"/>
              </a:spcBef>
              <a:spcAft>
                <a:spcPts val="0"/>
              </a:spcAft>
              <a:buSzPts val="1080"/>
              <a:buNone/>
              <a:defRPr sz="1200">
                <a:solidFill>
                  <a:schemeClr val="lt1"/>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Clr>
                <a:schemeClr val="dk1"/>
              </a:buClr>
              <a:buSzPts val="1215"/>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1" name="Google Shape;21;p10"/>
          <p:cNvPicPr preferRelativeResize="0"/>
          <p:nvPr/>
        </p:nvPicPr>
        <p:blipFill rotWithShape="1">
          <a:blip r:embed="rId2">
            <a:alphaModFix/>
          </a:blip>
          <a:srcRect/>
          <a:stretch/>
        </p:blipFill>
        <p:spPr>
          <a:xfrm>
            <a:off x="82647" y="80283"/>
            <a:ext cx="1175301" cy="508655"/>
          </a:xfrm>
          <a:prstGeom prst="rect">
            <a:avLst/>
          </a:prstGeom>
          <a:noFill/>
          <a:ln>
            <a:noFill/>
          </a:ln>
        </p:spPr>
      </p:pic>
      <p:sp>
        <p:nvSpPr>
          <p:cNvPr id="22" name="Google Shape;22;p10"/>
          <p:cNvSpPr txBox="1">
            <a:spLocks noGrp="1"/>
          </p:cNvSpPr>
          <p:nvPr>
            <p:ph type="body" idx="3"/>
          </p:nvPr>
        </p:nvSpPr>
        <p:spPr>
          <a:xfrm>
            <a:off x="6400800" y="4683125"/>
            <a:ext cx="1828800" cy="460375"/>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750"/>
              </a:spcBef>
              <a:spcAft>
                <a:spcPts val="0"/>
              </a:spcAft>
              <a:buSzPts val="990"/>
              <a:buNone/>
              <a:defRPr sz="1100"/>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eux contenus">
  <p:cSld name="Deux contenus">
    <p:spTree>
      <p:nvGrpSpPr>
        <p:cNvPr id="1" name="Shape 82"/>
        <p:cNvGrpSpPr/>
        <p:nvPr/>
      </p:nvGrpSpPr>
      <p:grpSpPr>
        <a:xfrm>
          <a:off x="0" y="0"/>
          <a:ext cx="0" cy="0"/>
          <a:chOff x="0" y="0"/>
          <a:chExt cx="0" cy="0"/>
        </a:xfrm>
      </p:grpSpPr>
      <p:sp>
        <p:nvSpPr>
          <p:cNvPr id="83" name="Google Shape;83;p19"/>
          <p:cNvSpPr txBox="1">
            <a:spLocks noGrp="1"/>
          </p:cNvSpPr>
          <p:nvPr>
            <p:ph type="body" idx="1"/>
          </p:nvPr>
        </p:nvSpPr>
        <p:spPr>
          <a:xfrm>
            <a:off x="904875" y="1563688"/>
            <a:ext cx="3671466" cy="3263504"/>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19"/>
          <p:cNvSpPr txBox="1">
            <a:spLocks noGrp="1"/>
          </p:cNvSpPr>
          <p:nvPr>
            <p:ph type="body" idx="2"/>
          </p:nvPr>
        </p:nvSpPr>
        <p:spPr>
          <a:xfrm>
            <a:off x="4959772" y="1563688"/>
            <a:ext cx="3671466" cy="3263504"/>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 name="Google Shape;85;p19"/>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9"/>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9"/>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9"/>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re seul">
  <p:cSld name="Titre seul">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0"/>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0"/>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0"/>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re seul">
  <p:cSld name="1_Titre seul">
    <p:spTree>
      <p:nvGrpSpPr>
        <p:cNvPr id="1" name="Shape 94"/>
        <p:cNvGrpSpPr/>
        <p:nvPr/>
      </p:nvGrpSpPr>
      <p:grpSpPr>
        <a:xfrm>
          <a:off x="0" y="0"/>
          <a:ext cx="0" cy="0"/>
          <a:chOff x="0" y="0"/>
          <a:chExt cx="0" cy="0"/>
        </a:xfrm>
      </p:grpSpPr>
      <p:sp>
        <p:nvSpPr>
          <p:cNvPr id="95" name="Google Shape;95;p21"/>
          <p:cNvSpPr>
            <a:spLocks noGrp="1"/>
          </p:cNvSpPr>
          <p:nvPr>
            <p:ph type="pic" idx="2"/>
          </p:nvPr>
        </p:nvSpPr>
        <p:spPr>
          <a:xfrm>
            <a:off x="904875" y="0"/>
            <a:ext cx="8239125" cy="5143500"/>
          </a:xfrm>
          <a:prstGeom prst="rect">
            <a:avLst/>
          </a:prstGeom>
          <a:noFill/>
          <a:ln>
            <a:noFill/>
          </a:ln>
        </p:spPr>
      </p:sp>
      <p:sp>
        <p:nvSpPr>
          <p:cNvPr id="96" name="Google Shape;96;p21"/>
          <p:cNvSpPr txBox="1">
            <a:spLocks noGrp="1"/>
          </p:cNvSpPr>
          <p:nvPr>
            <p:ph type="title"/>
          </p:nvPr>
        </p:nvSpPr>
        <p:spPr>
          <a:xfrm>
            <a:off x="6405563" y="2571750"/>
            <a:ext cx="2738437" cy="2111375"/>
          </a:xfrm>
          <a:prstGeom prst="rect">
            <a:avLst/>
          </a:prstGeom>
          <a:solidFill>
            <a:schemeClr val="accent2"/>
          </a:solid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3200"/>
              <a:buFont typeface="Libre Franklin"/>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1"/>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1"/>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1"/>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re seul">
  <p:cSld name="2_Titre seul">
    <p:spTree>
      <p:nvGrpSpPr>
        <p:cNvPr id="1" name="Shape 100"/>
        <p:cNvGrpSpPr/>
        <p:nvPr/>
      </p:nvGrpSpPr>
      <p:grpSpPr>
        <a:xfrm>
          <a:off x="0" y="0"/>
          <a:ext cx="0" cy="0"/>
          <a:chOff x="0" y="0"/>
          <a:chExt cx="0" cy="0"/>
        </a:xfrm>
      </p:grpSpPr>
      <p:sp>
        <p:nvSpPr>
          <p:cNvPr id="101" name="Google Shape;101;p22"/>
          <p:cNvSpPr>
            <a:spLocks noGrp="1"/>
          </p:cNvSpPr>
          <p:nvPr>
            <p:ph type="pic" idx="2"/>
          </p:nvPr>
        </p:nvSpPr>
        <p:spPr>
          <a:xfrm>
            <a:off x="904875" y="0"/>
            <a:ext cx="7726363" cy="5143500"/>
          </a:xfrm>
          <a:prstGeom prst="rect">
            <a:avLst/>
          </a:prstGeom>
          <a:noFill/>
          <a:ln>
            <a:noFill/>
          </a:ln>
        </p:spPr>
      </p:sp>
      <p:sp>
        <p:nvSpPr>
          <p:cNvPr id="102" name="Google Shape;102;p22"/>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3_Titre seul">
  <p:cSld name="3_Titre seul">
    <p:spTree>
      <p:nvGrpSpPr>
        <p:cNvPr id="1" name="Shape 105"/>
        <p:cNvGrpSpPr/>
        <p:nvPr/>
      </p:nvGrpSpPr>
      <p:grpSpPr>
        <a:xfrm>
          <a:off x="0" y="0"/>
          <a:ext cx="0" cy="0"/>
          <a:chOff x="0" y="0"/>
          <a:chExt cx="0" cy="0"/>
        </a:xfrm>
      </p:grpSpPr>
      <p:sp>
        <p:nvSpPr>
          <p:cNvPr id="106" name="Google Shape;106;p23"/>
          <p:cNvSpPr>
            <a:spLocks noGrp="1"/>
          </p:cNvSpPr>
          <p:nvPr>
            <p:ph type="pic" idx="2"/>
          </p:nvPr>
        </p:nvSpPr>
        <p:spPr>
          <a:xfrm>
            <a:off x="904875" y="3114674"/>
            <a:ext cx="8239125" cy="2028825"/>
          </a:xfrm>
          <a:prstGeom prst="rect">
            <a:avLst/>
          </a:prstGeom>
          <a:noFill/>
          <a:ln>
            <a:noFill/>
          </a:ln>
        </p:spPr>
      </p:sp>
      <p:sp>
        <p:nvSpPr>
          <p:cNvPr id="107" name="Google Shape;107;p23"/>
          <p:cNvSpPr txBox="1">
            <a:spLocks noGrp="1"/>
          </p:cNvSpPr>
          <p:nvPr>
            <p:ph type="body" idx="1"/>
          </p:nvPr>
        </p:nvSpPr>
        <p:spPr>
          <a:xfrm>
            <a:off x="904875" y="1563688"/>
            <a:ext cx="7646988" cy="1436687"/>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14325" algn="l">
              <a:lnSpc>
                <a:spcPct val="90000"/>
              </a:lnSpc>
              <a:spcBef>
                <a:spcPts val="375"/>
              </a:spcBef>
              <a:spcAft>
                <a:spcPts val="0"/>
              </a:spcAft>
              <a:buClr>
                <a:schemeClr val="dk1"/>
              </a:buClr>
              <a:buSzPts val="1350"/>
              <a:buChar char="•"/>
              <a:defRPr>
                <a:latin typeface="Arial"/>
                <a:ea typeface="Arial"/>
                <a:cs typeface="Arial"/>
                <a:sym typeface="Arial"/>
              </a:defRPr>
            </a:lvl4pPr>
            <a:lvl5pPr marL="2286000" lvl="4" indent="-314325" algn="l">
              <a:lnSpc>
                <a:spcPct val="90000"/>
              </a:lnSpc>
              <a:spcBef>
                <a:spcPts val="375"/>
              </a:spcBef>
              <a:spcAft>
                <a:spcPts val="0"/>
              </a:spcAft>
              <a:buClr>
                <a:schemeClr val="dk1"/>
              </a:buClr>
              <a:buSzPts val="1350"/>
              <a:buChar char="•"/>
              <a:defRPr>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23"/>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3"/>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3"/>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
        <p:nvSpPr>
          <p:cNvPr id="111" name="Google Shape;111;p23"/>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Vide" type="blank">
  <p:cSld name="Vide">
    <p:spTree>
      <p:nvGrpSpPr>
        <p:cNvPr id="1" name="Shape 112"/>
        <p:cNvGrpSpPr/>
        <p:nvPr/>
      </p:nvGrpSpPr>
      <p:grpSpPr>
        <a:xfrm>
          <a:off x="0" y="0"/>
          <a:ext cx="0" cy="0"/>
          <a:chOff x="0" y="0"/>
          <a:chExt cx="0" cy="0"/>
        </a:xfrm>
      </p:grpSpPr>
      <p:sp>
        <p:nvSpPr>
          <p:cNvPr id="113" name="Google Shape;113;p24"/>
          <p:cNvSpPr txBox="1">
            <a:spLocks noGrp="1"/>
          </p:cNvSpPr>
          <p:nvPr>
            <p:ph type="dt" idx="10"/>
          </p:nvPr>
        </p:nvSpPr>
        <p:spPr>
          <a:xfrm rot="-5400000">
            <a:off x="-464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4"/>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4"/>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re de section" userDrawn="1">
  <p:cSld name="Titre de section">
    <p:spTree>
      <p:nvGrpSpPr>
        <p:cNvPr id="1" name="Shape 24"/>
        <p:cNvGrpSpPr/>
        <p:nvPr/>
      </p:nvGrpSpPr>
      <p:grpSpPr>
        <a:xfrm>
          <a:off x="0" y="0"/>
          <a:ext cx="0" cy="0"/>
          <a:chOff x="0" y="0"/>
          <a:chExt cx="0" cy="0"/>
        </a:xfrm>
      </p:grpSpPr>
      <p:sp>
        <p:nvSpPr>
          <p:cNvPr id="25" name="Google Shape;25;p11"/>
          <p:cNvSpPr/>
          <p:nvPr/>
        </p:nvSpPr>
        <p:spPr>
          <a:xfrm>
            <a:off x="4572000" y="0"/>
            <a:ext cx="4572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 name="Google Shape;27;p11"/>
          <p:cNvSpPr txBox="1">
            <a:spLocks noGrp="1"/>
          </p:cNvSpPr>
          <p:nvPr>
            <p:ph type="body" idx="1"/>
          </p:nvPr>
        </p:nvSpPr>
        <p:spPr>
          <a:xfrm>
            <a:off x="4572000" y="2571750"/>
            <a:ext cx="4058920" cy="2156508"/>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750"/>
              </a:spcBef>
              <a:spcAft>
                <a:spcPts val="0"/>
              </a:spcAft>
              <a:buSzPts val="1620"/>
              <a:buNone/>
              <a:defRPr sz="1800">
                <a:solidFill>
                  <a:schemeClr val="lt1"/>
                </a:solidFill>
              </a:defRPr>
            </a:lvl1pPr>
            <a:lvl2pPr marL="914400" lvl="1" indent="-228600" algn="l">
              <a:lnSpc>
                <a:spcPct val="90000"/>
              </a:lnSpc>
              <a:spcBef>
                <a:spcPts val="375"/>
              </a:spcBef>
              <a:spcAft>
                <a:spcPts val="0"/>
              </a:spcAft>
              <a:buSzPts val="1500"/>
              <a:buNone/>
              <a:defRPr sz="1500">
                <a:solidFill>
                  <a:srgbClr val="918F8F"/>
                </a:solidFill>
              </a:defRPr>
            </a:lvl2pPr>
            <a:lvl3pPr marL="1371600" lvl="2" indent="-228600" algn="l">
              <a:lnSpc>
                <a:spcPct val="90000"/>
              </a:lnSpc>
              <a:spcBef>
                <a:spcPts val="375"/>
              </a:spcBef>
              <a:spcAft>
                <a:spcPts val="0"/>
              </a:spcAft>
              <a:buClr>
                <a:srgbClr val="918F8F"/>
              </a:buClr>
              <a:buSzPts val="1215"/>
              <a:buNone/>
              <a:defRPr sz="1350">
                <a:solidFill>
                  <a:srgbClr val="918F8F"/>
                </a:solidFill>
              </a:defRPr>
            </a:lvl3pPr>
            <a:lvl4pPr marL="1828800" lvl="3" indent="-228600" algn="l">
              <a:lnSpc>
                <a:spcPct val="90000"/>
              </a:lnSpc>
              <a:spcBef>
                <a:spcPts val="375"/>
              </a:spcBef>
              <a:spcAft>
                <a:spcPts val="0"/>
              </a:spcAft>
              <a:buClr>
                <a:srgbClr val="918F8F"/>
              </a:buClr>
              <a:buSzPts val="1200"/>
              <a:buNone/>
              <a:defRPr sz="1200">
                <a:solidFill>
                  <a:srgbClr val="918F8F"/>
                </a:solidFill>
              </a:defRPr>
            </a:lvl4pPr>
            <a:lvl5pPr marL="2286000" lvl="4" indent="-228600" algn="l">
              <a:lnSpc>
                <a:spcPct val="90000"/>
              </a:lnSpc>
              <a:spcBef>
                <a:spcPts val="375"/>
              </a:spcBef>
              <a:spcAft>
                <a:spcPts val="0"/>
              </a:spcAft>
              <a:buClr>
                <a:srgbClr val="918F8F"/>
              </a:buClr>
              <a:buSzPts val="1200"/>
              <a:buNone/>
              <a:defRPr sz="1200">
                <a:solidFill>
                  <a:srgbClr val="918F8F"/>
                </a:solidFill>
              </a:defRPr>
            </a:lvl5pPr>
            <a:lvl6pPr marL="2743200" lvl="5" indent="-228600" algn="l">
              <a:lnSpc>
                <a:spcPct val="90000"/>
              </a:lnSpc>
              <a:spcBef>
                <a:spcPts val="375"/>
              </a:spcBef>
              <a:spcAft>
                <a:spcPts val="0"/>
              </a:spcAft>
              <a:buClr>
                <a:srgbClr val="918F8F"/>
              </a:buClr>
              <a:buSzPts val="1200"/>
              <a:buNone/>
              <a:defRPr sz="1200">
                <a:solidFill>
                  <a:srgbClr val="918F8F"/>
                </a:solidFill>
              </a:defRPr>
            </a:lvl6pPr>
            <a:lvl7pPr marL="3200400" lvl="6" indent="-228600" algn="l">
              <a:lnSpc>
                <a:spcPct val="90000"/>
              </a:lnSpc>
              <a:spcBef>
                <a:spcPts val="375"/>
              </a:spcBef>
              <a:spcAft>
                <a:spcPts val="0"/>
              </a:spcAft>
              <a:buClr>
                <a:srgbClr val="918F8F"/>
              </a:buClr>
              <a:buSzPts val="1200"/>
              <a:buNone/>
              <a:defRPr sz="1200">
                <a:solidFill>
                  <a:srgbClr val="918F8F"/>
                </a:solidFill>
              </a:defRPr>
            </a:lvl7pPr>
            <a:lvl8pPr marL="3657600" lvl="7" indent="-228600" algn="l">
              <a:lnSpc>
                <a:spcPct val="90000"/>
              </a:lnSpc>
              <a:spcBef>
                <a:spcPts val="375"/>
              </a:spcBef>
              <a:spcAft>
                <a:spcPts val="0"/>
              </a:spcAft>
              <a:buClr>
                <a:srgbClr val="918F8F"/>
              </a:buClr>
              <a:buSzPts val="1200"/>
              <a:buNone/>
              <a:defRPr sz="1200">
                <a:solidFill>
                  <a:srgbClr val="918F8F"/>
                </a:solidFill>
              </a:defRPr>
            </a:lvl8pPr>
            <a:lvl9pPr marL="4114800" lvl="8" indent="-228600" algn="l">
              <a:lnSpc>
                <a:spcPct val="90000"/>
              </a:lnSpc>
              <a:spcBef>
                <a:spcPts val="375"/>
              </a:spcBef>
              <a:spcAft>
                <a:spcPts val="0"/>
              </a:spcAft>
              <a:buClr>
                <a:srgbClr val="918F8F"/>
              </a:buClr>
              <a:buSzPts val="1200"/>
              <a:buNone/>
              <a:defRPr sz="1200">
                <a:solidFill>
                  <a:srgbClr val="918F8F"/>
                </a:solidFill>
              </a:defRPr>
            </a:lvl9pPr>
          </a:lstStyle>
          <a:p>
            <a:endParaRPr/>
          </a:p>
        </p:txBody>
      </p:sp>
      <p:sp>
        <p:nvSpPr>
          <p:cNvPr id="28" name="Google Shape;28;p11"/>
          <p:cNvSpPr>
            <a:spLocks noGrp="1"/>
          </p:cNvSpPr>
          <p:nvPr>
            <p:ph type="pic" idx="2"/>
          </p:nvPr>
        </p:nvSpPr>
        <p:spPr>
          <a:xfrm>
            <a:off x="904875" y="0"/>
            <a:ext cx="3667125" cy="5143500"/>
          </a:xfrm>
          <a:prstGeom prst="rect">
            <a:avLst/>
          </a:prstGeom>
          <a:noFill/>
          <a:ln>
            <a:noFill/>
          </a:ln>
        </p:spPr>
      </p:sp>
      <p:sp>
        <p:nvSpPr>
          <p:cNvPr id="2" name="Date Placeholder 1">
            <a:extLst>
              <a:ext uri="{FF2B5EF4-FFF2-40B4-BE49-F238E27FC236}">
                <a16:creationId xmlns:a16="http://schemas.microsoft.com/office/drawing/2014/main" id="{75ADC998-6CF7-DD29-CABF-D2FAEE4D72D2}"/>
              </a:ext>
            </a:extLst>
          </p:cNvPr>
          <p:cNvSpPr>
            <a:spLocks noGrp="1"/>
          </p:cNvSpPr>
          <p:nvPr>
            <p:ph type="dt" idx="10"/>
          </p:nvPr>
        </p:nvSpPr>
        <p:spPr/>
        <p:txBody>
          <a:bodyPr/>
          <a:lstStyle/>
          <a:p>
            <a:endParaRPr lang="en-GB"/>
          </a:p>
        </p:txBody>
      </p:sp>
      <p:sp>
        <p:nvSpPr>
          <p:cNvPr id="3" name="Footer Placeholder 2">
            <a:extLst>
              <a:ext uri="{FF2B5EF4-FFF2-40B4-BE49-F238E27FC236}">
                <a16:creationId xmlns:a16="http://schemas.microsoft.com/office/drawing/2014/main" id="{2ADA815F-74F1-02EF-7083-02E7DFB1E32E}"/>
              </a:ext>
            </a:extLst>
          </p:cNvPr>
          <p:cNvSpPr>
            <a:spLocks noGrp="1"/>
          </p:cNvSpPr>
          <p:nvPr>
            <p:ph type="ftr" idx="11"/>
          </p:nvPr>
        </p:nvSpPr>
        <p:spPr/>
        <p:txBody>
          <a:bodyPr/>
          <a:lstStyle/>
          <a:p>
            <a:endParaRPr lang="en-GB"/>
          </a:p>
        </p:txBody>
      </p:sp>
      <p:sp>
        <p:nvSpPr>
          <p:cNvPr id="4" name="Slide Number Placeholder 3">
            <a:extLst>
              <a:ext uri="{FF2B5EF4-FFF2-40B4-BE49-F238E27FC236}">
                <a16:creationId xmlns:a16="http://schemas.microsoft.com/office/drawing/2014/main" id="{00E750C0-2F9B-7E23-9FF7-69BF54ECEE4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‹N°›</a:t>
            </a:fld>
            <a:endParaRPr lang="fr-FR"/>
          </a:p>
        </p:txBody>
      </p:sp>
      <p:sp>
        <p:nvSpPr>
          <p:cNvPr id="5" name="Title 4">
            <a:extLst>
              <a:ext uri="{FF2B5EF4-FFF2-40B4-BE49-F238E27FC236}">
                <a16:creationId xmlns:a16="http://schemas.microsoft.com/office/drawing/2014/main" id="{42244315-0C40-6452-94AB-6E80D58B0F56}"/>
              </a:ext>
            </a:extLst>
          </p:cNvPr>
          <p:cNvSpPr>
            <a:spLocks noGrp="1"/>
          </p:cNvSpPr>
          <p:nvPr>
            <p:ph type="title"/>
          </p:nvPr>
        </p:nvSpPr>
        <p:spPr/>
        <p:txBody>
          <a:bodyPr/>
          <a:lstStyle/>
          <a:p>
            <a:r>
              <a:rPr lang="en-GB"/>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re et contenu">
  <p:cSld name="Titre et contenu">
    <p:spTree>
      <p:nvGrpSpPr>
        <p:cNvPr id="1" name="Shape 32"/>
        <p:cNvGrpSpPr/>
        <p:nvPr/>
      </p:nvGrpSpPr>
      <p:grpSpPr>
        <a:xfrm>
          <a:off x="0" y="0"/>
          <a:ext cx="0" cy="0"/>
          <a:chOff x="0" y="0"/>
          <a:chExt cx="0" cy="0"/>
        </a:xfrm>
      </p:grpSpPr>
      <p:sp>
        <p:nvSpPr>
          <p:cNvPr id="33" name="Google Shape;33;p12"/>
          <p:cNvSpPr txBox="1">
            <a:spLocks noGrp="1"/>
          </p:cNvSpPr>
          <p:nvPr>
            <p:ph type="body" idx="1"/>
          </p:nvPr>
        </p:nvSpPr>
        <p:spPr>
          <a:xfrm>
            <a:off x="904875" y="1563688"/>
            <a:ext cx="7726363" cy="3386772"/>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 name="Google Shape;34;p12"/>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2"/>
          <p:cNvSpPr txBox="1">
            <a:spLocks noGrp="1"/>
          </p:cNvSpPr>
          <p:nvPr>
            <p:ph type="dt" idx="10"/>
          </p:nvPr>
        </p:nvSpPr>
        <p:spPr>
          <a:xfrm rot="-5400000">
            <a:off x="-1127092" y="2801312"/>
            <a:ext cx="3165709"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2"/>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Titre et contenu">
  <p:cSld name="1_Titre et contenu">
    <p:spTree>
      <p:nvGrpSpPr>
        <p:cNvPr id="1" name="Shape 38"/>
        <p:cNvGrpSpPr/>
        <p:nvPr/>
      </p:nvGrpSpPr>
      <p:grpSpPr>
        <a:xfrm>
          <a:off x="0" y="0"/>
          <a:ext cx="0" cy="0"/>
          <a:chOff x="0" y="0"/>
          <a:chExt cx="0" cy="0"/>
        </a:xfrm>
      </p:grpSpPr>
      <p:sp>
        <p:nvSpPr>
          <p:cNvPr id="39" name="Google Shape;39;p13"/>
          <p:cNvSpPr txBox="1">
            <a:spLocks noGrp="1"/>
          </p:cNvSpPr>
          <p:nvPr>
            <p:ph type="body" idx="1"/>
          </p:nvPr>
        </p:nvSpPr>
        <p:spPr>
          <a:xfrm>
            <a:off x="904875" y="1563688"/>
            <a:ext cx="4581525" cy="3386772"/>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13"/>
          <p:cNvSpPr>
            <a:spLocks noGrp="1"/>
          </p:cNvSpPr>
          <p:nvPr>
            <p:ph type="pic" idx="2"/>
          </p:nvPr>
        </p:nvSpPr>
        <p:spPr>
          <a:xfrm>
            <a:off x="5486400" y="0"/>
            <a:ext cx="3144838" cy="5143500"/>
          </a:xfrm>
          <a:prstGeom prst="rect">
            <a:avLst/>
          </a:prstGeom>
          <a:noFill/>
          <a:ln>
            <a:noFill/>
          </a:ln>
        </p:spPr>
      </p:sp>
      <p:sp>
        <p:nvSpPr>
          <p:cNvPr id="41" name="Google Shape;41;p13"/>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3"/>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2_Titre de section">
  <p:cSld name="2_Titre de section">
    <p:spTree>
      <p:nvGrpSpPr>
        <p:cNvPr id="1" name="Shape 45"/>
        <p:cNvGrpSpPr/>
        <p:nvPr/>
      </p:nvGrpSpPr>
      <p:grpSpPr>
        <a:xfrm>
          <a:off x="0" y="0"/>
          <a:ext cx="0" cy="0"/>
          <a:chOff x="0" y="0"/>
          <a:chExt cx="0" cy="0"/>
        </a:xfrm>
      </p:grpSpPr>
      <p:sp>
        <p:nvSpPr>
          <p:cNvPr id="46" name="Google Shape;46;p14"/>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 name="Google Shape;47;p14"/>
          <p:cNvSpPr txBox="1">
            <a:spLocks noGrp="1"/>
          </p:cNvSpPr>
          <p:nvPr>
            <p:ph type="title"/>
          </p:nvPr>
        </p:nvSpPr>
        <p:spPr>
          <a:xfrm>
            <a:off x="4572000" y="777875"/>
            <a:ext cx="4058920" cy="1793875"/>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3200"/>
              <a:buFont typeface="Libre Franklin"/>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4"/>
          <p:cNvSpPr txBox="1">
            <a:spLocks noGrp="1"/>
          </p:cNvSpPr>
          <p:nvPr>
            <p:ph type="body" idx="1"/>
          </p:nvPr>
        </p:nvSpPr>
        <p:spPr>
          <a:xfrm>
            <a:off x="4572000" y="2571750"/>
            <a:ext cx="4058920" cy="2156508"/>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750"/>
              </a:spcBef>
              <a:spcAft>
                <a:spcPts val="0"/>
              </a:spcAft>
              <a:buSzPts val="1620"/>
              <a:buNone/>
              <a:defRPr sz="1800">
                <a:solidFill>
                  <a:schemeClr val="lt1"/>
                </a:solidFill>
              </a:defRPr>
            </a:lvl1pPr>
            <a:lvl2pPr marL="914400" lvl="1" indent="-228600" algn="l">
              <a:lnSpc>
                <a:spcPct val="90000"/>
              </a:lnSpc>
              <a:spcBef>
                <a:spcPts val="375"/>
              </a:spcBef>
              <a:spcAft>
                <a:spcPts val="0"/>
              </a:spcAft>
              <a:buSzPts val="1500"/>
              <a:buNone/>
              <a:defRPr sz="1500">
                <a:solidFill>
                  <a:srgbClr val="918F8F"/>
                </a:solidFill>
              </a:defRPr>
            </a:lvl2pPr>
            <a:lvl3pPr marL="1371600" lvl="2" indent="-228600" algn="l">
              <a:lnSpc>
                <a:spcPct val="90000"/>
              </a:lnSpc>
              <a:spcBef>
                <a:spcPts val="375"/>
              </a:spcBef>
              <a:spcAft>
                <a:spcPts val="0"/>
              </a:spcAft>
              <a:buClr>
                <a:srgbClr val="918F8F"/>
              </a:buClr>
              <a:buSzPts val="1215"/>
              <a:buNone/>
              <a:defRPr sz="1350">
                <a:solidFill>
                  <a:srgbClr val="918F8F"/>
                </a:solidFill>
              </a:defRPr>
            </a:lvl3pPr>
            <a:lvl4pPr marL="1828800" lvl="3" indent="-228600" algn="l">
              <a:lnSpc>
                <a:spcPct val="90000"/>
              </a:lnSpc>
              <a:spcBef>
                <a:spcPts val="375"/>
              </a:spcBef>
              <a:spcAft>
                <a:spcPts val="0"/>
              </a:spcAft>
              <a:buClr>
                <a:srgbClr val="918F8F"/>
              </a:buClr>
              <a:buSzPts val="1200"/>
              <a:buNone/>
              <a:defRPr sz="1200">
                <a:solidFill>
                  <a:srgbClr val="918F8F"/>
                </a:solidFill>
              </a:defRPr>
            </a:lvl4pPr>
            <a:lvl5pPr marL="2286000" lvl="4" indent="-228600" algn="l">
              <a:lnSpc>
                <a:spcPct val="90000"/>
              </a:lnSpc>
              <a:spcBef>
                <a:spcPts val="375"/>
              </a:spcBef>
              <a:spcAft>
                <a:spcPts val="0"/>
              </a:spcAft>
              <a:buClr>
                <a:srgbClr val="918F8F"/>
              </a:buClr>
              <a:buSzPts val="1200"/>
              <a:buNone/>
              <a:defRPr sz="1200">
                <a:solidFill>
                  <a:srgbClr val="918F8F"/>
                </a:solidFill>
              </a:defRPr>
            </a:lvl5pPr>
            <a:lvl6pPr marL="2743200" lvl="5" indent="-228600" algn="l">
              <a:lnSpc>
                <a:spcPct val="90000"/>
              </a:lnSpc>
              <a:spcBef>
                <a:spcPts val="375"/>
              </a:spcBef>
              <a:spcAft>
                <a:spcPts val="0"/>
              </a:spcAft>
              <a:buClr>
                <a:srgbClr val="918F8F"/>
              </a:buClr>
              <a:buSzPts val="1200"/>
              <a:buNone/>
              <a:defRPr sz="1200">
                <a:solidFill>
                  <a:srgbClr val="918F8F"/>
                </a:solidFill>
              </a:defRPr>
            </a:lvl6pPr>
            <a:lvl7pPr marL="3200400" lvl="6" indent="-228600" algn="l">
              <a:lnSpc>
                <a:spcPct val="90000"/>
              </a:lnSpc>
              <a:spcBef>
                <a:spcPts val="375"/>
              </a:spcBef>
              <a:spcAft>
                <a:spcPts val="0"/>
              </a:spcAft>
              <a:buClr>
                <a:srgbClr val="918F8F"/>
              </a:buClr>
              <a:buSzPts val="1200"/>
              <a:buNone/>
              <a:defRPr sz="1200">
                <a:solidFill>
                  <a:srgbClr val="918F8F"/>
                </a:solidFill>
              </a:defRPr>
            </a:lvl7pPr>
            <a:lvl8pPr marL="3657600" lvl="7" indent="-228600" algn="l">
              <a:lnSpc>
                <a:spcPct val="90000"/>
              </a:lnSpc>
              <a:spcBef>
                <a:spcPts val="375"/>
              </a:spcBef>
              <a:spcAft>
                <a:spcPts val="0"/>
              </a:spcAft>
              <a:buClr>
                <a:srgbClr val="918F8F"/>
              </a:buClr>
              <a:buSzPts val="1200"/>
              <a:buNone/>
              <a:defRPr sz="1200">
                <a:solidFill>
                  <a:srgbClr val="918F8F"/>
                </a:solidFill>
              </a:defRPr>
            </a:lvl8pPr>
            <a:lvl9pPr marL="4114800" lvl="8" indent="-228600" algn="l">
              <a:lnSpc>
                <a:spcPct val="90000"/>
              </a:lnSpc>
              <a:spcBef>
                <a:spcPts val="375"/>
              </a:spcBef>
              <a:spcAft>
                <a:spcPts val="0"/>
              </a:spcAft>
              <a:buClr>
                <a:srgbClr val="918F8F"/>
              </a:buClr>
              <a:buSzPts val="1200"/>
              <a:buNone/>
              <a:defRPr sz="1200">
                <a:solidFill>
                  <a:srgbClr val="918F8F"/>
                </a:solidFill>
              </a:defRPr>
            </a:lvl9pPr>
          </a:lstStyle>
          <a:p>
            <a:endParaRPr/>
          </a:p>
        </p:txBody>
      </p:sp>
      <p:sp>
        <p:nvSpPr>
          <p:cNvPr id="49" name="Google Shape;49;p14"/>
          <p:cNvSpPr>
            <a:spLocks noGrp="1"/>
          </p:cNvSpPr>
          <p:nvPr>
            <p:ph type="pic" idx="2"/>
          </p:nvPr>
        </p:nvSpPr>
        <p:spPr>
          <a:xfrm>
            <a:off x="904875" y="0"/>
            <a:ext cx="3667125" cy="5143500"/>
          </a:xfrm>
          <a:prstGeom prst="rect">
            <a:avLst/>
          </a:prstGeom>
          <a:noFill/>
          <a:ln>
            <a:noFill/>
          </a:ln>
        </p:spPr>
      </p:sp>
      <p:sp>
        <p:nvSpPr>
          <p:cNvPr id="50" name="Google Shape;50;p14"/>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4"/>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sz="700" b="1">
                <a:solidFill>
                  <a:schemeClr val="lt1"/>
                </a:solidFill>
                <a:latin typeface="Libre Franklin"/>
                <a:ea typeface="Libre Franklin"/>
                <a:cs typeface="Libre Franklin"/>
                <a:sym typeface="Libre Franklin"/>
              </a:defRPr>
            </a:lvl1pPr>
            <a:lvl2pPr marL="0" lvl="1" indent="0" algn="ctr">
              <a:spcBef>
                <a:spcPts val="0"/>
              </a:spcBef>
              <a:buNone/>
              <a:defRPr sz="700" b="1">
                <a:solidFill>
                  <a:schemeClr val="lt1"/>
                </a:solidFill>
                <a:latin typeface="Libre Franklin"/>
                <a:ea typeface="Libre Franklin"/>
                <a:cs typeface="Libre Franklin"/>
                <a:sym typeface="Libre Franklin"/>
              </a:defRPr>
            </a:lvl2pPr>
            <a:lvl3pPr marL="0" lvl="2" indent="0" algn="ctr">
              <a:spcBef>
                <a:spcPts val="0"/>
              </a:spcBef>
              <a:buNone/>
              <a:defRPr sz="700" b="1">
                <a:solidFill>
                  <a:schemeClr val="lt1"/>
                </a:solidFill>
                <a:latin typeface="Libre Franklin"/>
                <a:ea typeface="Libre Franklin"/>
                <a:cs typeface="Libre Franklin"/>
                <a:sym typeface="Libre Franklin"/>
              </a:defRPr>
            </a:lvl3pPr>
            <a:lvl4pPr marL="0" lvl="3" indent="0" algn="ctr">
              <a:spcBef>
                <a:spcPts val="0"/>
              </a:spcBef>
              <a:buNone/>
              <a:defRPr sz="700" b="1">
                <a:solidFill>
                  <a:schemeClr val="lt1"/>
                </a:solidFill>
                <a:latin typeface="Libre Franklin"/>
                <a:ea typeface="Libre Franklin"/>
                <a:cs typeface="Libre Franklin"/>
                <a:sym typeface="Libre Franklin"/>
              </a:defRPr>
            </a:lvl4pPr>
            <a:lvl5pPr marL="0" lvl="4" indent="0" algn="ctr">
              <a:spcBef>
                <a:spcPts val="0"/>
              </a:spcBef>
              <a:buNone/>
              <a:defRPr sz="700" b="1">
                <a:solidFill>
                  <a:schemeClr val="lt1"/>
                </a:solidFill>
                <a:latin typeface="Libre Franklin"/>
                <a:ea typeface="Libre Franklin"/>
                <a:cs typeface="Libre Franklin"/>
                <a:sym typeface="Libre Franklin"/>
              </a:defRPr>
            </a:lvl5pPr>
            <a:lvl6pPr marL="0" lvl="5" indent="0" algn="ctr">
              <a:spcBef>
                <a:spcPts val="0"/>
              </a:spcBef>
              <a:buNone/>
              <a:defRPr sz="700" b="1">
                <a:solidFill>
                  <a:schemeClr val="lt1"/>
                </a:solidFill>
                <a:latin typeface="Libre Franklin"/>
                <a:ea typeface="Libre Franklin"/>
                <a:cs typeface="Libre Franklin"/>
                <a:sym typeface="Libre Franklin"/>
              </a:defRPr>
            </a:lvl6pPr>
            <a:lvl7pPr marL="0" lvl="6" indent="0" algn="ctr">
              <a:spcBef>
                <a:spcPts val="0"/>
              </a:spcBef>
              <a:buNone/>
              <a:defRPr sz="700" b="1">
                <a:solidFill>
                  <a:schemeClr val="lt1"/>
                </a:solidFill>
                <a:latin typeface="Libre Franklin"/>
                <a:ea typeface="Libre Franklin"/>
                <a:cs typeface="Libre Franklin"/>
                <a:sym typeface="Libre Franklin"/>
              </a:defRPr>
            </a:lvl7pPr>
            <a:lvl8pPr marL="0" lvl="7" indent="0" algn="ctr">
              <a:spcBef>
                <a:spcPts val="0"/>
              </a:spcBef>
              <a:buNone/>
              <a:defRPr sz="700" b="1">
                <a:solidFill>
                  <a:schemeClr val="lt1"/>
                </a:solidFill>
                <a:latin typeface="Libre Franklin"/>
                <a:ea typeface="Libre Franklin"/>
                <a:cs typeface="Libre Franklin"/>
                <a:sym typeface="Libre Franklin"/>
              </a:defRPr>
            </a:lvl8pPr>
            <a:lvl9pPr marL="0" lvl="8" indent="0" algn="ctr">
              <a:spcBef>
                <a:spcPts val="0"/>
              </a:spcBef>
              <a:buNone/>
              <a:defRPr sz="700" b="1">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Titre de section">
  <p:cSld name="1_Titre de section">
    <p:spTree>
      <p:nvGrpSpPr>
        <p:cNvPr id="1" name="Shape 53"/>
        <p:cNvGrpSpPr/>
        <p:nvPr/>
      </p:nvGrpSpPr>
      <p:grpSpPr>
        <a:xfrm>
          <a:off x="0" y="0"/>
          <a:ext cx="0" cy="0"/>
          <a:chOff x="0" y="0"/>
          <a:chExt cx="0" cy="0"/>
        </a:xfrm>
      </p:grpSpPr>
      <p:sp>
        <p:nvSpPr>
          <p:cNvPr id="54" name="Google Shape;54;p15"/>
          <p:cNvSpPr/>
          <p:nvPr/>
        </p:nvSpPr>
        <p:spPr>
          <a:xfrm>
            <a:off x="4572000" y="0"/>
            <a:ext cx="4572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 name="Google Shape;55;p15"/>
          <p:cNvSpPr txBox="1">
            <a:spLocks noGrp="1"/>
          </p:cNvSpPr>
          <p:nvPr>
            <p:ph type="title"/>
          </p:nvPr>
        </p:nvSpPr>
        <p:spPr>
          <a:xfrm>
            <a:off x="4572000" y="777875"/>
            <a:ext cx="4058920" cy="1793875"/>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3200"/>
              <a:buFont typeface="Libre Franklin"/>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4572000" y="2571750"/>
            <a:ext cx="4058920" cy="2156508"/>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750"/>
              </a:spcBef>
              <a:spcAft>
                <a:spcPts val="0"/>
              </a:spcAft>
              <a:buSzPts val="1620"/>
              <a:buNone/>
              <a:defRPr sz="1800">
                <a:solidFill>
                  <a:schemeClr val="lt1"/>
                </a:solidFill>
              </a:defRPr>
            </a:lvl1pPr>
            <a:lvl2pPr marL="914400" lvl="1" indent="-228600" algn="l">
              <a:lnSpc>
                <a:spcPct val="90000"/>
              </a:lnSpc>
              <a:spcBef>
                <a:spcPts val="375"/>
              </a:spcBef>
              <a:spcAft>
                <a:spcPts val="0"/>
              </a:spcAft>
              <a:buSzPts val="1500"/>
              <a:buNone/>
              <a:defRPr sz="1500">
                <a:solidFill>
                  <a:srgbClr val="918F8F"/>
                </a:solidFill>
              </a:defRPr>
            </a:lvl2pPr>
            <a:lvl3pPr marL="1371600" lvl="2" indent="-228600" algn="l">
              <a:lnSpc>
                <a:spcPct val="90000"/>
              </a:lnSpc>
              <a:spcBef>
                <a:spcPts val="375"/>
              </a:spcBef>
              <a:spcAft>
                <a:spcPts val="0"/>
              </a:spcAft>
              <a:buClr>
                <a:srgbClr val="918F8F"/>
              </a:buClr>
              <a:buSzPts val="1215"/>
              <a:buNone/>
              <a:defRPr sz="1350">
                <a:solidFill>
                  <a:srgbClr val="918F8F"/>
                </a:solidFill>
              </a:defRPr>
            </a:lvl3pPr>
            <a:lvl4pPr marL="1828800" lvl="3" indent="-228600" algn="l">
              <a:lnSpc>
                <a:spcPct val="90000"/>
              </a:lnSpc>
              <a:spcBef>
                <a:spcPts val="375"/>
              </a:spcBef>
              <a:spcAft>
                <a:spcPts val="0"/>
              </a:spcAft>
              <a:buClr>
                <a:srgbClr val="918F8F"/>
              </a:buClr>
              <a:buSzPts val="1200"/>
              <a:buNone/>
              <a:defRPr sz="1200">
                <a:solidFill>
                  <a:srgbClr val="918F8F"/>
                </a:solidFill>
              </a:defRPr>
            </a:lvl4pPr>
            <a:lvl5pPr marL="2286000" lvl="4" indent="-228600" algn="l">
              <a:lnSpc>
                <a:spcPct val="90000"/>
              </a:lnSpc>
              <a:spcBef>
                <a:spcPts val="375"/>
              </a:spcBef>
              <a:spcAft>
                <a:spcPts val="0"/>
              </a:spcAft>
              <a:buClr>
                <a:srgbClr val="918F8F"/>
              </a:buClr>
              <a:buSzPts val="1200"/>
              <a:buNone/>
              <a:defRPr sz="1200">
                <a:solidFill>
                  <a:srgbClr val="918F8F"/>
                </a:solidFill>
              </a:defRPr>
            </a:lvl5pPr>
            <a:lvl6pPr marL="2743200" lvl="5" indent="-228600" algn="l">
              <a:lnSpc>
                <a:spcPct val="90000"/>
              </a:lnSpc>
              <a:spcBef>
                <a:spcPts val="375"/>
              </a:spcBef>
              <a:spcAft>
                <a:spcPts val="0"/>
              </a:spcAft>
              <a:buClr>
                <a:srgbClr val="918F8F"/>
              </a:buClr>
              <a:buSzPts val="1200"/>
              <a:buNone/>
              <a:defRPr sz="1200">
                <a:solidFill>
                  <a:srgbClr val="918F8F"/>
                </a:solidFill>
              </a:defRPr>
            </a:lvl6pPr>
            <a:lvl7pPr marL="3200400" lvl="6" indent="-228600" algn="l">
              <a:lnSpc>
                <a:spcPct val="90000"/>
              </a:lnSpc>
              <a:spcBef>
                <a:spcPts val="375"/>
              </a:spcBef>
              <a:spcAft>
                <a:spcPts val="0"/>
              </a:spcAft>
              <a:buClr>
                <a:srgbClr val="918F8F"/>
              </a:buClr>
              <a:buSzPts val="1200"/>
              <a:buNone/>
              <a:defRPr sz="1200">
                <a:solidFill>
                  <a:srgbClr val="918F8F"/>
                </a:solidFill>
              </a:defRPr>
            </a:lvl7pPr>
            <a:lvl8pPr marL="3657600" lvl="7" indent="-228600" algn="l">
              <a:lnSpc>
                <a:spcPct val="90000"/>
              </a:lnSpc>
              <a:spcBef>
                <a:spcPts val="375"/>
              </a:spcBef>
              <a:spcAft>
                <a:spcPts val="0"/>
              </a:spcAft>
              <a:buClr>
                <a:srgbClr val="918F8F"/>
              </a:buClr>
              <a:buSzPts val="1200"/>
              <a:buNone/>
              <a:defRPr sz="1200">
                <a:solidFill>
                  <a:srgbClr val="918F8F"/>
                </a:solidFill>
              </a:defRPr>
            </a:lvl8pPr>
            <a:lvl9pPr marL="4114800" lvl="8" indent="-228600" algn="l">
              <a:lnSpc>
                <a:spcPct val="90000"/>
              </a:lnSpc>
              <a:spcBef>
                <a:spcPts val="375"/>
              </a:spcBef>
              <a:spcAft>
                <a:spcPts val="0"/>
              </a:spcAft>
              <a:buClr>
                <a:srgbClr val="918F8F"/>
              </a:buClr>
              <a:buSzPts val="1200"/>
              <a:buNone/>
              <a:defRPr sz="1200">
                <a:solidFill>
                  <a:srgbClr val="918F8F"/>
                </a:solidFill>
              </a:defRPr>
            </a:lvl9pPr>
          </a:lstStyle>
          <a:p>
            <a:endParaRPr/>
          </a:p>
        </p:txBody>
      </p:sp>
      <p:sp>
        <p:nvSpPr>
          <p:cNvPr id="57" name="Google Shape;57;p15"/>
          <p:cNvSpPr>
            <a:spLocks noGrp="1"/>
          </p:cNvSpPr>
          <p:nvPr>
            <p:ph type="pic" idx="2"/>
          </p:nvPr>
        </p:nvSpPr>
        <p:spPr>
          <a:xfrm>
            <a:off x="904875" y="0"/>
            <a:ext cx="3667125" cy="5143500"/>
          </a:xfrm>
          <a:prstGeom prst="rect">
            <a:avLst/>
          </a:prstGeom>
          <a:noFill/>
          <a:ln>
            <a:noFill/>
          </a:ln>
        </p:spPr>
      </p:sp>
      <p:sp>
        <p:nvSpPr>
          <p:cNvPr id="58" name="Google Shape;58;p15"/>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5"/>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sz="700" b="1">
                <a:solidFill>
                  <a:schemeClr val="lt1"/>
                </a:solidFill>
                <a:latin typeface="Libre Franklin"/>
                <a:ea typeface="Libre Franklin"/>
                <a:cs typeface="Libre Franklin"/>
                <a:sym typeface="Libre Franklin"/>
              </a:defRPr>
            </a:lvl1pPr>
            <a:lvl2pPr marL="0" lvl="1" indent="0" algn="ctr">
              <a:spcBef>
                <a:spcPts val="0"/>
              </a:spcBef>
              <a:buNone/>
              <a:defRPr sz="700" b="1">
                <a:solidFill>
                  <a:schemeClr val="lt1"/>
                </a:solidFill>
                <a:latin typeface="Libre Franklin"/>
                <a:ea typeface="Libre Franklin"/>
                <a:cs typeface="Libre Franklin"/>
                <a:sym typeface="Libre Franklin"/>
              </a:defRPr>
            </a:lvl2pPr>
            <a:lvl3pPr marL="0" lvl="2" indent="0" algn="ctr">
              <a:spcBef>
                <a:spcPts val="0"/>
              </a:spcBef>
              <a:buNone/>
              <a:defRPr sz="700" b="1">
                <a:solidFill>
                  <a:schemeClr val="lt1"/>
                </a:solidFill>
                <a:latin typeface="Libre Franklin"/>
                <a:ea typeface="Libre Franklin"/>
                <a:cs typeface="Libre Franklin"/>
                <a:sym typeface="Libre Franklin"/>
              </a:defRPr>
            </a:lvl3pPr>
            <a:lvl4pPr marL="0" lvl="3" indent="0" algn="ctr">
              <a:spcBef>
                <a:spcPts val="0"/>
              </a:spcBef>
              <a:buNone/>
              <a:defRPr sz="700" b="1">
                <a:solidFill>
                  <a:schemeClr val="lt1"/>
                </a:solidFill>
                <a:latin typeface="Libre Franklin"/>
                <a:ea typeface="Libre Franklin"/>
                <a:cs typeface="Libre Franklin"/>
                <a:sym typeface="Libre Franklin"/>
              </a:defRPr>
            </a:lvl4pPr>
            <a:lvl5pPr marL="0" lvl="4" indent="0" algn="ctr">
              <a:spcBef>
                <a:spcPts val="0"/>
              </a:spcBef>
              <a:buNone/>
              <a:defRPr sz="700" b="1">
                <a:solidFill>
                  <a:schemeClr val="lt1"/>
                </a:solidFill>
                <a:latin typeface="Libre Franklin"/>
                <a:ea typeface="Libre Franklin"/>
                <a:cs typeface="Libre Franklin"/>
                <a:sym typeface="Libre Franklin"/>
              </a:defRPr>
            </a:lvl5pPr>
            <a:lvl6pPr marL="0" lvl="5" indent="0" algn="ctr">
              <a:spcBef>
                <a:spcPts val="0"/>
              </a:spcBef>
              <a:buNone/>
              <a:defRPr sz="700" b="1">
                <a:solidFill>
                  <a:schemeClr val="lt1"/>
                </a:solidFill>
                <a:latin typeface="Libre Franklin"/>
                <a:ea typeface="Libre Franklin"/>
                <a:cs typeface="Libre Franklin"/>
                <a:sym typeface="Libre Franklin"/>
              </a:defRPr>
            </a:lvl6pPr>
            <a:lvl7pPr marL="0" lvl="6" indent="0" algn="ctr">
              <a:spcBef>
                <a:spcPts val="0"/>
              </a:spcBef>
              <a:buNone/>
              <a:defRPr sz="700" b="1">
                <a:solidFill>
                  <a:schemeClr val="lt1"/>
                </a:solidFill>
                <a:latin typeface="Libre Franklin"/>
                <a:ea typeface="Libre Franklin"/>
                <a:cs typeface="Libre Franklin"/>
                <a:sym typeface="Libre Franklin"/>
              </a:defRPr>
            </a:lvl7pPr>
            <a:lvl8pPr marL="0" lvl="7" indent="0" algn="ctr">
              <a:spcBef>
                <a:spcPts val="0"/>
              </a:spcBef>
              <a:buNone/>
              <a:defRPr sz="700" b="1">
                <a:solidFill>
                  <a:schemeClr val="lt1"/>
                </a:solidFill>
                <a:latin typeface="Libre Franklin"/>
                <a:ea typeface="Libre Franklin"/>
                <a:cs typeface="Libre Franklin"/>
                <a:sym typeface="Libre Franklin"/>
              </a:defRPr>
            </a:lvl8pPr>
            <a:lvl9pPr marL="0" lvl="8" indent="0" algn="ctr">
              <a:spcBef>
                <a:spcPts val="0"/>
              </a:spcBef>
              <a:buNone/>
              <a:defRPr sz="700" b="1">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2_Titre et contenu">
  <p:cSld name="2_Titre et contenu">
    <p:spTree>
      <p:nvGrpSpPr>
        <p:cNvPr id="1" name="Shape 61"/>
        <p:cNvGrpSpPr/>
        <p:nvPr/>
      </p:nvGrpSpPr>
      <p:grpSpPr>
        <a:xfrm>
          <a:off x="0" y="0"/>
          <a:ext cx="0" cy="0"/>
          <a:chOff x="0" y="0"/>
          <a:chExt cx="0" cy="0"/>
        </a:xfrm>
      </p:grpSpPr>
      <p:sp>
        <p:nvSpPr>
          <p:cNvPr id="62" name="Google Shape;62;p16"/>
          <p:cNvSpPr>
            <a:spLocks noGrp="1"/>
          </p:cNvSpPr>
          <p:nvPr>
            <p:ph type="pic" idx="2"/>
          </p:nvPr>
        </p:nvSpPr>
        <p:spPr>
          <a:xfrm>
            <a:off x="904875" y="0"/>
            <a:ext cx="3144838" cy="5143500"/>
          </a:xfrm>
          <a:prstGeom prst="rect">
            <a:avLst/>
          </a:prstGeom>
          <a:noFill/>
          <a:ln>
            <a:noFill/>
          </a:ln>
        </p:spPr>
      </p:sp>
      <p:sp>
        <p:nvSpPr>
          <p:cNvPr id="63" name="Google Shape;63;p16"/>
          <p:cNvSpPr txBox="1">
            <a:spLocks noGrp="1"/>
          </p:cNvSpPr>
          <p:nvPr>
            <p:ph type="body" idx="1"/>
          </p:nvPr>
        </p:nvSpPr>
        <p:spPr>
          <a:xfrm>
            <a:off x="4049395" y="1563688"/>
            <a:ext cx="4581525" cy="3386772"/>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16"/>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6"/>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
        <p:nvSpPr>
          <p:cNvPr id="67" name="Google Shape;67;p16"/>
          <p:cNvSpPr txBox="1">
            <a:spLocks noGrp="1"/>
          </p:cNvSpPr>
          <p:nvPr>
            <p:ph type="title"/>
          </p:nvPr>
        </p:nvSpPr>
        <p:spPr>
          <a:xfrm>
            <a:off x="904876" y="131032"/>
            <a:ext cx="3144520"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4_Titre et contenu">
  <p:cSld name="4_Titre et contenu">
    <p:spTree>
      <p:nvGrpSpPr>
        <p:cNvPr id="1" name="Shape 68"/>
        <p:cNvGrpSpPr/>
        <p:nvPr/>
      </p:nvGrpSpPr>
      <p:grpSpPr>
        <a:xfrm>
          <a:off x="0" y="0"/>
          <a:ext cx="0" cy="0"/>
          <a:chOff x="0" y="0"/>
          <a:chExt cx="0" cy="0"/>
        </a:xfrm>
      </p:grpSpPr>
      <p:sp>
        <p:nvSpPr>
          <p:cNvPr id="69" name="Google Shape;69;p17"/>
          <p:cNvSpPr>
            <a:spLocks noGrp="1"/>
          </p:cNvSpPr>
          <p:nvPr>
            <p:ph type="pic" idx="2"/>
          </p:nvPr>
        </p:nvSpPr>
        <p:spPr>
          <a:xfrm>
            <a:off x="904875" y="0"/>
            <a:ext cx="3144838" cy="5143500"/>
          </a:xfrm>
          <a:prstGeom prst="rect">
            <a:avLst/>
          </a:prstGeom>
          <a:noFill/>
          <a:ln>
            <a:noFill/>
          </a:ln>
        </p:spPr>
      </p:sp>
      <p:sp>
        <p:nvSpPr>
          <p:cNvPr id="70" name="Google Shape;70;p17"/>
          <p:cNvSpPr txBox="1">
            <a:spLocks noGrp="1"/>
          </p:cNvSpPr>
          <p:nvPr>
            <p:ph type="body" idx="1"/>
          </p:nvPr>
        </p:nvSpPr>
        <p:spPr>
          <a:xfrm>
            <a:off x="4049395" y="1563688"/>
            <a:ext cx="4581525" cy="3386772"/>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
        <p:nvSpPr>
          <p:cNvPr id="74" name="Google Shape;74;p17"/>
          <p:cNvSpPr txBox="1">
            <a:spLocks noGrp="1"/>
          </p:cNvSpPr>
          <p:nvPr>
            <p:ph type="title"/>
          </p:nvPr>
        </p:nvSpPr>
        <p:spPr>
          <a:xfrm>
            <a:off x="4049395" y="131032"/>
            <a:ext cx="3144520"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3_Titre et contenu">
  <p:cSld name="3_Titre et contenu">
    <p:spTree>
      <p:nvGrpSpPr>
        <p:cNvPr id="1" name="Shape 75"/>
        <p:cNvGrpSpPr/>
        <p:nvPr/>
      </p:nvGrpSpPr>
      <p:grpSpPr>
        <a:xfrm>
          <a:off x="0" y="0"/>
          <a:ext cx="0" cy="0"/>
          <a:chOff x="0" y="0"/>
          <a:chExt cx="0" cy="0"/>
        </a:xfrm>
      </p:grpSpPr>
      <p:sp>
        <p:nvSpPr>
          <p:cNvPr id="76" name="Google Shape;76;p18"/>
          <p:cNvSpPr>
            <a:spLocks noGrp="1"/>
          </p:cNvSpPr>
          <p:nvPr>
            <p:ph type="pic" idx="2"/>
          </p:nvPr>
        </p:nvSpPr>
        <p:spPr>
          <a:xfrm>
            <a:off x="904875" y="1563688"/>
            <a:ext cx="3144838" cy="3579812"/>
          </a:xfrm>
          <a:prstGeom prst="rect">
            <a:avLst/>
          </a:prstGeom>
          <a:noFill/>
          <a:ln>
            <a:noFill/>
          </a:ln>
        </p:spPr>
      </p:sp>
      <p:sp>
        <p:nvSpPr>
          <p:cNvPr id="77" name="Google Shape;77;p18"/>
          <p:cNvSpPr txBox="1">
            <a:spLocks noGrp="1"/>
          </p:cNvSpPr>
          <p:nvPr>
            <p:ph type="body" idx="1"/>
          </p:nvPr>
        </p:nvSpPr>
        <p:spPr>
          <a:xfrm>
            <a:off x="4049395" y="1563688"/>
            <a:ext cx="4581525" cy="3386772"/>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18"/>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8"/>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8"/>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8"/>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marR="0" lvl="0" algn="l" rtl="0">
              <a:lnSpc>
                <a:spcPct val="90000"/>
              </a:lnSpc>
              <a:spcBef>
                <a:spcPts val="0"/>
              </a:spcBef>
              <a:spcAft>
                <a:spcPts val="0"/>
              </a:spcAft>
              <a:buClr>
                <a:schemeClr val="dk1"/>
              </a:buClr>
              <a:buSzPts val="3200"/>
              <a:buFont typeface="Libre Franklin"/>
              <a:buNone/>
              <a:defRPr sz="3200" b="1" i="0" u="none" strike="noStrike" cap="none">
                <a:solidFill>
                  <a:schemeClr val="dk1"/>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904875" y="1563688"/>
            <a:ext cx="7726363" cy="3386772"/>
          </a:xfrm>
          <a:prstGeom prst="rect">
            <a:avLst/>
          </a:prstGeom>
          <a:noFill/>
          <a:ln>
            <a:noFill/>
          </a:ln>
        </p:spPr>
        <p:txBody>
          <a:bodyPr spcFirstLastPara="1" wrap="square" lIns="180000" tIns="45700" rIns="91425" bIns="45700" anchor="t" anchorCtr="0">
            <a:normAutofit/>
          </a:bodyPr>
          <a:lstStyle>
            <a:lvl1pPr marL="457200" marR="0" lvl="0" indent="-331470" algn="l" rtl="0">
              <a:lnSpc>
                <a:spcPct val="90000"/>
              </a:lnSpc>
              <a:spcBef>
                <a:spcPts val="750"/>
              </a:spcBef>
              <a:spcAft>
                <a:spcPts val="0"/>
              </a:spcAft>
              <a:buClr>
                <a:schemeClr val="accent1"/>
              </a:buClr>
              <a:buSzPts val="1620"/>
              <a:buFont typeface="Noto Sans Symbols"/>
              <a:buChar char="▪"/>
              <a:defRPr sz="1800" b="0" i="0" u="none" strike="noStrike" cap="none">
                <a:solidFill>
                  <a:schemeClr val="dk1"/>
                </a:solidFill>
                <a:latin typeface="Arial"/>
                <a:ea typeface="Arial"/>
                <a:cs typeface="Arial"/>
                <a:sym typeface="Arial"/>
              </a:defRPr>
            </a:lvl1pPr>
            <a:lvl2pPr marL="914400" marR="0" lvl="1" indent="-330200" algn="l" rtl="0">
              <a:lnSpc>
                <a:spcPct val="90000"/>
              </a:lnSpc>
              <a:spcBef>
                <a:spcPts val="375"/>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chemeClr val="dk1"/>
              </a:buClr>
              <a:buSzPts val="1350"/>
              <a:buFont typeface="Noto Sans Symbols"/>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9"/>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00" b="0" i="0" u="none" strike="noStrike" cap="none">
                <a:solidFill>
                  <a:schemeClr val="accent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9"/>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9"/>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marR="0" lvl="0" indent="0" algn="ctr" rtl="0">
              <a:spcBef>
                <a:spcPts val="0"/>
              </a:spcBef>
              <a:buNone/>
              <a:defRPr sz="700" b="1" i="0" u="none" strike="noStrike" cap="none">
                <a:solidFill>
                  <a:schemeClr val="dk1"/>
                </a:solidFill>
                <a:latin typeface="Libre Franklin"/>
                <a:ea typeface="Libre Franklin"/>
                <a:cs typeface="Libre Franklin"/>
                <a:sym typeface="Libre Franklin"/>
              </a:defRPr>
            </a:lvl1pPr>
            <a:lvl2pPr marL="0" marR="0" lvl="1" indent="0" algn="ctr" rtl="0">
              <a:spcBef>
                <a:spcPts val="0"/>
              </a:spcBef>
              <a:buNone/>
              <a:defRPr sz="700" b="1" i="0" u="none" strike="noStrike" cap="none">
                <a:solidFill>
                  <a:schemeClr val="dk1"/>
                </a:solidFill>
                <a:latin typeface="Libre Franklin"/>
                <a:ea typeface="Libre Franklin"/>
                <a:cs typeface="Libre Franklin"/>
                <a:sym typeface="Libre Franklin"/>
              </a:defRPr>
            </a:lvl2pPr>
            <a:lvl3pPr marL="0" marR="0" lvl="2" indent="0" algn="ctr" rtl="0">
              <a:spcBef>
                <a:spcPts val="0"/>
              </a:spcBef>
              <a:buNone/>
              <a:defRPr sz="700" b="1" i="0" u="none" strike="noStrike" cap="none">
                <a:solidFill>
                  <a:schemeClr val="dk1"/>
                </a:solidFill>
                <a:latin typeface="Libre Franklin"/>
                <a:ea typeface="Libre Franklin"/>
                <a:cs typeface="Libre Franklin"/>
                <a:sym typeface="Libre Franklin"/>
              </a:defRPr>
            </a:lvl3pPr>
            <a:lvl4pPr marL="0" marR="0" lvl="3" indent="0" algn="ctr" rtl="0">
              <a:spcBef>
                <a:spcPts val="0"/>
              </a:spcBef>
              <a:buNone/>
              <a:defRPr sz="700" b="1" i="0" u="none" strike="noStrike" cap="none">
                <a:solidFill>
                  <a:schemeClr val="dk1"/>
                </a:solidFill>
                <a:latin typeface="Libre Franklin"/>
                <a:ea typeface="Libre Franklin"/>
                <a:cs typeface="Libre Franklin"/>
                <a:sym typeface="Libre Franklin"/>
              </a:defRPr>
            </a:lvl4pPr>
            <a:lvl5pPr marL="0" marR="0" lvl="4" indent="0" algn="ctr" rtl="0">
              <a:spcBef>
                <a:spcPts val="0"/>
              </a:spcBef>
              <a:buNone/>
              <a:defRPr sz="700" b="1" i="0" u="none" strike="noStrike" cap="none">
                <a:solidFill>
                  <a:schemeClr val="dk1"/>
                </a:solidFill>
                <a:latin typeface="Libre Franklin"/>
                <a:ea typeface="Libre Franklin"/>
                <a:cs typeface="Libre Franklin"/>
                <a:sym typeface="Libre Franklin"/>
              </a:defRPr>
            </a:lvl5pPr>
            <a:lvl6pPr marL="0" marR="0" lvl="5" indent="0" algn="ctr" rtl="0">
              <a:spcBef>
                <a:spcPts val="0"/>
              </a:spcBef>
              <a:buNone/>
              <a:defRPr sz="700" b="1" i="0" u="none" strike="noStrike" cap="none">
                <a:solidFill>
                  <a:schemeClr val="dk1"/>
                </a:solidFill>
                <a:latin typeface="Libre Franklin"/>
                <a:ea typeface="Libre Franklin"/>
                <a:cs typeface="Libre Franklin"/>
                <a:sym typeface="Libre Franklin"/>
              </a:defRPr>
            </a:lvl6pPr>
            <a:lvl7pPr marL="0" marR="0" lvl="6" indent="0" algn="ctr" rtl="0">
              <a:spcBef>
                <a:spcPts val="0"/>
              </a:spcBef>
              <a:buNone/>
              <a:defRPr sz="700" b="1" i="0" u="none" strike="noStrike" cap="none">
                <a:solidFill>
                  <a:schemeClr val="dk1"/>
                </a:solidFill>
                <a:latin typeface="Libre Franklin"/>
                <a:ea typeface="Libre Franklin"/>
                <a:cs typeface="Libre Franklin"/>
                <a:sym typeface="Libre Franklin"/>
              </a:defRPr>
            </a:lvl7pPr>
            <a:lvl8pPr marL="0" marR="0" lvl="7" indent="0" algn="ctr" rtl="0">
              <a:spcBef>
                <a:spcPts val="0"/>
              </a:spcBef>
              <a:buNone/>
              <a:defRPr sz="700" b="1" i="0" u="none" strike="noStrike" cap="none">
                <a:solidFill>
                  <a:schemeClr val="dk1"/>
                </a:solidFill>
                <a:latin typeface="Libre Franklin"/>
                <a:ea typeface="Libre Franklin"/>
                <a:cs typeface="Libre Franklin"/>
                <a:sym typeface="Libre Franklin"/>
              </a:defRPr>
            </a:lvl8pPr>
            <a:lvl9pPr marL="0" marR="0" lvl="8" indent="0" algn="ctr" rtl="0">
              <a:spcBef>
                <a:spcPts val="0"/>
              </a:spcBef>
              <a:buNone/>
              <a:defRPr sz="700"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FR"/>
              <a:t>‹N°›</a:t>
            </a:fld>
            <a:endParaRPr/>
          </a:p>
        </p:txBody>
      </p:sp>
      <p:pic>
        <p:nvPicPr>
          <p:cNvPr id="15" name="Google Shape;15;p9"/>
          <p:cNvPicPr preferRelativeResize="0"/>
          <p:nvPr/>
        </p:nvPicPr>
        <p:blipFill rotWithShape="1">
          <a:blip r:embed="rId17">
            <a:alphaModFix/>
          </a:blip>
          <a:srcRect/>
          <a:stretch/>
        </p:blipFill>
        <p:spPr>
          <a:xfrm>
            <a:off x="130273" y="132334"/>
            <a:ext cx="653952" cy="283022"/>
          </a:xfrm>
          <a:prstGeom prst="rect">
            <a:avLst/>
          </a:prstGeom>
          <a:noFill/>
          <a:ln>
            <a:noFill/>
          </a:ln>
        </p:spPr>
      </p:pic>
      <p:sp>
        <p:nvSpPr>
          <p:cNvPr id="16" name="Google Shape;16;p9"/>
          <p:cNvSpPr/>
          <p:nvPr/>
        </p:nvSpPr>
        <p:spPr>
          <a:xfrm rot="-5400000">
            <a:off x="430003" y="4897709"/>
            <a:ext cx="45719" cy="5978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124_1A1E925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38/s41586-019-1111-9"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consciouswater.ca/what-is-water-pollution/" TargetMode="External"/><Relationship Id="rId4" Type="http://schemas.openxmlformats.org/officeDocument/2006/relationships/hyperlink" Target="https://doi.org/10.1029/2023RG00081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6" name="Groupe 5">
            <a:extLst>
              <a:ext uri="{FF2B5EF4-FFF2-40B4-BE49-F238E27FC236}">
                <a16:creationId xmlns:a16="http://schemas.microsoft.com/office/drawing/2014/main" id="{27DE306D-820B-84A5-6368-4CFDDDE1B390}"/>
              </a:ext>
            </a:extLst>
          </p:cNvPr>
          <p:cNvGrpSpPr/>
          <p:nvPr/>
        </p:nvGrpSpPr>
        <p:grpSpPr>
          <a:xfrm>
            <a:off x="0" y="493372"/>
            <a:ext cx="7772400" cy="4673943"/>
            <a:chOff x="0" y="469557"/>
            <a:chExt cx="7772400" cy="4673943"/>
          </a:xfrm>
        </p:grpSpPr>
        <p:pic>
          <p:nvPicPr>
            <p:cNvPr id="3" name="Image 2" descr="Une image contenant texte, carte&#10;&#10;Description générée automatiquement">
              <a:extLst>
                <a:ext uri="{FF2B5EF4-FFF2-40B4-BE49-F238E27FC236}">
                  <a16:creationId xmlns:a16="http://schemas.microsoft.com/office/drawing/2014/main" id="{C83DF524-2D25-945A-C7A9-C3A61679942E}"/>
                </a:ext>
              </a:extLst>
            </p:cNvPr>
            <p:cNvPicPr>
              <a:picLocks noChangeAspect="1"/>
            </p:cNvPicPr>
            <p:nvPr/>
          </p:nvPicPr>
          <p:blipFill rotWithShape="1">
            <a:blip r:embed="rId3"/>
            <a:srcRect/>
            <a:stretch/>
          </p:blipFill>
          <p:spPr>
            <a:xfrm>
              <a:off x="0" y="469557"/>
              <a:ext cx="7772400" cy="4673943"/>
            </a:xfrm>
            <a:prstGeom prst="rect">
              <a:avLst/>
            </a:prstGeom>
          </p:spPr>
        </p:pic>
        <p:sp>
          <p:nvSpPr>
            <p:cNvPr id="4" name="Rectangle 3">
              <a:extLst>
                <a:ext uri="{FF2B5EF4-FFF2-40B4-BE49-F238E27FC236}">
                  <a16:creationId xmlns:a16="http://schemas.microsoft.com/office/drawing/2014/main" id="{8A2BECD5-28DA-1424-7356-CAA5D7CC11FC}"/>
                </a:ext>
              </a:extLst>
            </p:cNvPr>
            <p:cNvSpPr/>
            <p:nvPr/>
          </p:nvSpPr>
          <p:spPr>
            <a:xfrm>
              <a:off x="2623457" y="4974771"/>
              <a:ext cx="4942114" cy="1687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3" name="Google Shape;123;p1"/>
          <p:cNvSpPr txBox="1">
            <a:spLocks noGrp="1"/>
          </p:cNvSpPr>
          <p:nvPr>
            <p:ph type="subTitle" idx="1"/>
          </p:nvPr>
        </p:nvSpPr>
        <p:spPr>
          <a:xfrm>
            <a:off x="7574038" y="3865088"/>
            <a:ext cx="1578427" cy="1312280"/>
          </a:xfrm>
          <a:prstGeom prst="rect">
            <a:avLst/>
          </a:prstGeom>
          <a:solidFill>
            <a:schemeClr val="tx1">
              <a:lumMod val="65000"/>
              <a:lumOff val="35000"/>
            </a:schemeClr>
          </a:solidFill>
          <a:ln>
            <a:noFill/>
          </a:ln>
        </p:spPr>
        <p:txBody>
          <a:bodyPr spcFirstLastPara="1" wrap="square" lIns="90000" tIns="45700" rIns="91425" bIns="45700" anchor="ctr" anchorCtr="0">
            <a:normAutofit lnSpcReduction="10000"/>
          </a:bodyPr>
          <a:lstStyle/>
          <a:p>
            <a:pPr marL="0" lvl="0" indent="0" algn="l" rtl="0">
              <a:lnSpc>
                <a:spcPct val="90000"/>
              </a:lnSpc>
              <a:spcBef>
                <a:spcPts val="750"/>
              </a:spcBef>
              <a:spcAft>
                <a:spcPts val="0"/>
              </a:spcAft>
              <a:buSzPts val="1080"/>
              <a:buNone/>
            </a:pPr>
            <a:r>
              <a:rPr lang="fr-FR" sz="1100" err="1"/>
              <a:t>October</a:t>
            </a:r>
            <a:r>
              <a:rPr lang="fr-FR" sz="1100"/>
              <a:t> 9th 2024</a:t>
            </a:r>
          </a:p>
          <a:p>
            <a:pPr marL="0" lvl="0" indent="0" algn="l" rtl="0">
              <a:lnSpc>
                <a:spcPct val="90000"/>
              </a:lnSpc>
              <a:spcBef>
                <a:spcPts val="750"/>
              </a:spcBef>
              <a:spcAft>
                <a:spcPts val="0"/>
              </a:spcAft>
              <a:buSzPts val="1080"/>
              <a:buNone/>
            </a:pPr>
            <a:r>
              <a:rPr lang="fr-FR" sz="1100"/>
              <a:t>Ambre De Herde</a:t>
            </a:r>
          </a:p>
          <a:p>
            <a:pPr marL="0" lvl="0" indent="0" algn="l" rtl="0">
              <a:lnSpc>
                <a:spcPct val="90000"/>
              </a:lnSpc>
              <a:spcBef>
                <a:spcPts val="750"/>
              </a:spcBef>
              <a:spcAft>
                <a:spcPts val="0"/>
              </a:spcAft>
              <a:buSzPts val="1080"/>
              <a:buNone/>
            </a:pPr>
            <a:r>
              <a:rPr lang="fr-FR" sz="1100" err="1"/>
              <a:t>Thilo</a:t>
            </a:r>
            <a:r>
              <a:rPr lang="fr-FR" sz="1100"/>
              <a:t> </a:t>
            </a:r>
            <a:r>
              <a:rPr lang="fr-FR" sz="1100" err="1"/>
              <a:t>Palomeras</a:t>
            </a:r>
            <a:endParaRPr lang="fr-FR" sz="1100"/>
          </a:p>
          <a:p>
            <a:pPr marL="0" lvl="0" indent="0" algn="l" rtl="0">
              <a:lnSpc>
                <a:spcPct val="90000"/>
              </a:lnSpc>
              <a:spcBef>
                <a:spcPts val="750"/>
              </a:spcBef>
              <a:spcAft>
                <a:spcPts val="0"/>
              </a:spcAft>
              <a:buSzPts val="1080"/>
              <a:buNone/>
            </a:pPr>
            <a:r>
              <a:rPr lang="fr-FR" sz="1100"/>
              <a:t>Julia Schmidt </a:t>
            </a:r>
          </a:p>
          <a:p>
            <a:pPr marL="0" lvl="0" indent="0" algn="l" rtl="0">
              <a:lnSpc>
                <a:spcPct val="90000"/>
              </a:lnSpc>
              <a:spcBef>
                <a:spcPts val="750"/>
              </a:spcBef>
              <a:spcAft>
                <a:spcPts val="0"/>
              </a:spcAft>
              <a:buSzPts val="1080"/>
              <a:buNone/>
            </a:pPr>
            <a:r>
              <a:rPr lang="fr-FR" sz="1100"/>
              <a:t>Aude Lecrivain</a:t>
            </a:r>
          </a:p>
        </p:txBody>
      </p:sp>
      <p:sp>
        <p:nvSpPr>
          <p:cNvPr id="122" name="Google Shape;122;p1"/>
          <p:cNvSpPr txBox="1">
            <a:spLocks noGrp="1"/>
          </p:cNvSpPr>
          <p:nvPr>
            <p:ph type="ctrTitle"/>
          </p:nvPr>
        </p:nvSpPr>
        <p:spPr>
          <a:xfrm>
            <a:off x="1454149" y="2113"/>
            <a:ext cx="7689849" cy="1039607"/>
          </a:xfrm>
          <a:prstGeom prst="rect">
            <a:avLst/>
          </a:prstGeom>
          <a:solidFill>
            <a:srgbClr val="E4E1E7">
              <a:alpha val="70000"/>
            </a:srgbClr>
          </a:solidFill>
          <a:ln>
            <a:noFill/>
          </a:ln>
        </p:spPr>
        <p:txBody>
          <a:bodyPr spcFirstLastPara="1" wrap="square" lIns="72000" tIns="72000" rIns="72000" bIns="0" anchor="ctr" anchorCtr="0">
            <a:normAutofit fontScale="90000"/>
          </a:bodyPr>
          <a:lstStyle/>
          <a:p>
            <a:pPr algn="ctr">
              <a:lnSpc>
                <a:spcPts val="2000"/>
              </a:lnSpc>
            </a:pPr>
            <a:r>
              <a:rPr lang="fr-FR" sz="3300">
                <a:solidFill>
                  <a:srgbClr val="1770BA"/>
                </a:solidFill>
                <a:latin typeface="Arial" panose="020B0604020202020204" pitchFamily="34" charset="0"/>
                <a:cs typeface="Arial" panose="020B0604020202020204" pitchFamily="34" charset="0"/>
              </a:rPr>
              <a:t>Mapping the </a:t>
            </a:r>
            <a:r>
              <a:rPr lang="fr-FR" sz="3300" err="1">
                <a:solidFill>
                  <a:srgbClr val="1770BA"/>
                </a:solidFill>
                <a:latin typeface="Arial" panose="020B0604020202020204" pitchFamily="34" charset="0"/>
                <a:cs typeface="Arial" panose="020B0604020202020204" pitchFamily="34" charset="0"/>
              </a:rPr>
              <a:t>world’s</a:t>
            </a:r>
            <a:r>
              <a:rPr lang="fr-FR" sz="3300">
                <a:solidFill>
                  <a:srgbClr val="1770BA"/>
                </a:solidFill>
                <a:latin typeface="Arial" panose="020B0604020202020204" pitchFamily="34" charset="0"/>
                <a:cs typeface="Arial" panose="020B0604020202020204" pitchFamily="34" charset="0"/>
              </a:rPr>
              <a:t> free-</a:t>
            </a:r>
            <a:r>
              <a:rPr lang="fr-FR" sz="3300" err="1">
                <a:solidFill>
                  <a:srgbClr val="1770BA"/>
                </a:solidFill>
                <a:latin typeface="Arial" panose="020B0604020202020204" pitchFamily="34" charset="0"/>
                <a:cs typeface="Arial" panose="020B0604020202020204" pitchFamily="34" charset="0"/>
              </a:rPr>
              <a:t>flowing</a:t>
            </a:r>
            <a:r>
              <a:rPr lang="fr-FR" sz="3300">
                <a:solidFill>
                  <a:srgbClr val="1770BA"/>
                </a:solidFill>
                <a:latin typeface="Arial" panose="020B0604020202020204" pitchFamily="34" charset="0"/>
                <a:cs typeface="Arial" panose="020B0604020202020204" pitchFamily="34" charset="0"/>
              </a:rPr>
              <a:t> </a:t>
            </a:r>
            <a:r>
              <a:rPr lang="fr-FR" sz="3300" err="1">
                <a:solidFill>
                  <a:srgbClr val="1770BA"/>
                </a:solidFill>
                <a:latin typeface="Arial" panose="020B0604020202020204" pitchFamily="34" charset="0"/>
                <a:cs typeface="Arial" panose="020B0604020202020204" pitchFamily="34" charset="0"/>
              </a:rPr>
              <a:t>rivers</a:t>
            </a:r>
            <a:br>
              <a:rPr lang="fr-FR" sz="3300">
                <a:solidFill>
                  <a:srgbClr val="1770BA"/>
                </a:solidFill>
                <a:latin typeface="Arial" panose="020B0604020202020204" pitchFamily="34" charset="0"/>
                <a:cs typeface="Arial" panose="020B0604020202020204" pitchFamily="34" charset="0"/>
              </a:rPr>
            </a:br>
            <a:r>
              <a:rPr lang="fr-FR" sz="1300" b="0" i="0" u="none" strike="noStrike">
                <a:solidFill>
                  <a:srgbClr val="222222"/>
                </a:solidFill>
                <a:effectLst/>
                <a:latin typeface="Arial" panose="020B0604020202020204" pitchFamily="34" charset="0"/>
                <a:cs typeface="Arial" panose="020B0604020202020204" pitchFamily="34" charset="0"/>
              </a:rPr>
              <a:t>Grill, G., Lehner, B., </a:t>
            </a:r>
            <a:r>
              <a:rPr lang="fr-FR" sz="1300" b="0" i="0" u="none" strike="noStrike" err="1">
                <a:solidFill>
                  <a:srgbClr val="222222"/>
                </a:solidFill>
                <a:effectLst/>
                <a:latin typeface="Arial" panose="020B0604020202020204" pitchFamily="34" charset="0"/>
                <a:cs typeface="Arial" panose="020B0604020202020204" pitchFamily="34" charset="0"/>
              </a:rPr>
              <a:t>Thieme</a:t>
            </a:r>
            <a:r>
              <a:rPr lang="fr-FR" sz="1300" b="0" i="0" u="none" strike="noStrike">
                <a:solidFill>
                  <a:srgbClr val="222222"/>
                </a:solidFill>
                <a:effectLst/>
                <a:latin typeface="Arial" panose="020B0604020202020204" pitchFamily="34" charset="0"/>
                <a:cs typeface="Arial" panose="020B0604020202020204" pitchFamily="34" charset="0"/>
              </a:rPr>
              <a:t>, M. </a:t>
            </a:r>
            <a:r>
              <a:rPr lang="fr-FR" sz="1300" b="0" i="1" u="none" strike="noStrike">
                <a:solidFill>
                  <a:srgbClr val="222222"/>
                </a:solidFill>
                <a:effectLst/>
                <a:latin typeface="Arial" panose="020B0604020202020204" pitchFamily="34" charset="0"/>
                <a:cs typeface="Arial" panose="020B0604020202020204" pitchFamily="34" charset="0"/>
              </a:rPr>
              <a:t>et al.</a:t>
            </a:r>
            <a:r>
              <a:rPr lang="fr-FR" sz="1300" b="0" i="0" u="none" strike="noStrike">
                <a:solidFill>
                  <a:srgbClr val="222222"/>
                </a:solidFill>
                <a:effectLst/>
                <a:latin typeface="Arial" panose="020B0604020202020204" pitchFamily="34" charset="0"/>
                <a:cs typeface="Arial" panose="020B0604020202020204" pitchFamily="34" charset="0"/>
              </a:rPr>
              <a:t> Mapping the </a:t>
            </a:r>
            <a:r>
              <a:rPr lang="fr-FR" sz="1300" b="0" i="0" u="none" strike="noStrike" err="1">
                <a:solidFill>
                  <a:srgbClr val="222222"/>
                </a:solidFill>
                <a:effectLst/>
                <a:latin typeface="Arial" panose="020B0604020202020204" pitchFamily="34" charset="0"/>
                <a:cs typeface="Arial" panose="020B0604020202020204" pitchFamily="34" charset="0"/>
              </a:rPr>
              <a:t>world’s</a:t>
            </a:r>
            <a:r>
              <a:rPr lang="fr-FR" sz="1300" b="0" i="0" u="none" strike="noStrike">
                <a:solidFill>
                  <a:srgbClr val="222222"/>
                </a:solidFill>
                <a:effectLst/>
                <a:latin typeface="Arial" panose="020B0604020202020204" pitchFamily="34" charset="0"/>
                <a:cs typeface="Arial" panose="020B0604020202020204" pitchFamily="34" charset="0"/>
              </a:rPr>
              <a:t> free-</a:t>
            </a:r>
            <a:r>
              <a:rPr lang="fr-FR" sz="1300" b="0" i="0" u="none" strike="noStrike" err="1">
                <a:solidFill>
                  <a:srgbClr val="222222"/>
                </a:solidFill>
                <a:effectLst/>
                <a:latin typeface="Arial" panose="020B0604020202020204" pitchFamily="34" charset="0"/>
                <a:cs typeface="Arial" panose="020B0604020202020204" pitchFamily="34" charset="0"/>
              </a:rPr>
              <a:t>flowing</a:t>
            </a:r>
            <a:r>
              <a:rPr lang="fr-FR" sz="1300" b="0" i="0" u="none" strike="noStrike">
                <a:solidFill>
                  <a:srgbClr val="222222"/>
                </a:solidFill>
                <a:effectLst/>
                <a:latin typeface="Arial" panose="020B0604020202020204" pitchFamily="34" charset="0"/>
                <a:cs typeface="Arial" panose="020B0604020202020204" pitchFamily="34" charset="0"/>
              </a:rPr>
              <a:t> </a:t>
            </a:r>
            <a:r>
              <a:rPr lang="fr-FR" sz="1300" b="0" i="0" u="none" strike="noStrike" err="1">
                <a:solidFill>
                  <a:srgbClr val="222222"/>
                </a:solidFill>
                <a:effectLst/>
                <a:latin typeface="Arial" panose="020B0604020202020204" pitchFamily="34" charset="0"/>
                <a:cs typeface="Arial" panose="020B0604020202020204" pitchFamily="34" charset="0"/>
              </a:rPr>
              <a:t>rivers</a:t>
            </a:r>
            <a:r>
              <a:rPr lang="fr-FR" sz="1300" b="0" i="0" u="none" strike="noStrike">
                <a:solidFill>
                  <a:srgbClr val="222222"/>
                </a:solidFill>
                <a:effectLst/>
                <a:latin typeface="Arial" panose="020B0604020202020204" pitchFamily="34" charset="0"/>
                <a:cs typeface="Arial" panose="020B0604020202020204" pitchFamily="34" charset="0"/>
              </a:rPr>
              <a:t>. </a:t>
            </a:r>
            <a:r>
              <a:rPr lang="fr-FR" sz="1300" b="0" i="1" u="none" strike="noStrike">
                <a:solidFill>
                  <a:srgbClr val="222222"/>
                </a:solidFill>
                <a:effectLst/>
                <a:latin typeface="Arial" panose="020B0604020202020204" pitchFamily="34" charset="0"/>
                <a:cs typeface="Arial" panose="020B0604020202020204" pitchFamily="34" charset="0"/>
              </a:rPr>
              <a:t>Nature </a:t>
            </a:r>
            <a:r>
              <a:rPr lang="fr-FR" sz="1300" b="1" i="0" u="none" strike="noStrike">
                <a:solidFill>
                  <a:srgbClr val="222222"/>
                </a:solidFill>
                <a:effectLst/>
                <a:latin typeface="Arial" panose="020B0604020202020204" pitchFamily="34" charset="0"/>
                <a:cs typeface="Arial" panose="020B0604020202020204" pitchFamily="34" charset="0"/>
              </a:rPr>
              <a:t>569</a:t>
            </a:r>
            <a:r>
              <a:rPr lang="fr-FR" sz="1300" b="0" i="0" u="none" strike="noStrike">
                <a:solidFill>
                  <a:srgbClr val="222222"/>
                </a:solidFill>
                <a:effectLst/>
                <a:latin typeface="Arial" panose="020B0604020202020204" pitchFamily="34" charset="0"/>
                <a:cs typeface="Arial" panose="020B0604020202020204" pitchFamily="34" charset="0"/>
              </a:rPr>
              <a:t>, 215–221 (2019). https://doi.org/10.1038/s41586-019-1111-9</a:t>
            </a:r>
            <a:endParaRPr lang="fr-FR" b="0">
              <a:solidFill>
                <a:srgbClr val="1770BA"/>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4"/>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10</a:t>
            </a:fld>
            <a:endParaRPr lang="fr-FR" sz="1000"/>
          </a:p>
        </p:txBody>
      </p:sp>
      <p:sp>
        <p:nvSpPr>
          <p:cNvPr id="16" name="Accolade fermante 15">
            <a:extLst>
              <a:ext uri="{FF2B5EF4-FFF2-40B4-BE49-F238E27FC236}">
                <a16:creationId xmlns:a16="http://schemas.microsoft.com/office/drawing/2014/main" id="{9F93BC1B-6392-0F7C-15CE-5B52CF37B183}"/>
              </a:ext>
            </a:extLst>
          </p:cNvPr>
          <p:cNvSpPr/>
          <p:nvPr/>
        </p:nvSpPr>
        <p:spPr>
          <a:xfrm>
            <a:off x="3790122" y="3690010"/>
            <a:ext cx="277275" cy="1029186"/>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a:extLst>
              <a:ext uri="{FF2B5EF4-FFF2-40B4-BE49-F238E27FC236}">
                <a16:creationId xmlns:a16="http://schemas.microsoft.com/office/drawing/2014/main" id="{34DB4793-7B6C-C6A8-DE07-EB363F96D446}"/>
              </a:ext>
            </a:extLst>
          </p:cNvPr>
          <p:cNvSpPr txBox="1"/>
          <p:nvPr/>
        </p:nvSpPr>
        <p:spPr>
          <a:xfrm>
            <a:off x="4067397" y="4050714"/>
            <a:ext cx="2982760" cy="307777"/>
          </a:xfrm>
          <a:prstGeom prst="rect">
            <a:avLst/>
          </a:prstGeom>
          <a:noFill/>
        </p:spPr>
        <p:txBody>
          <a:bodyPr wrap="square" rtlCol="0">
            <a:spAutoFit/>
          </a:bodyPr>
          <a:lstStyle/>
          <a:p>
            <a:r>
              <a:rPr lang="en-US"/>
              <a:t>Free-flowing status of </a:t>
            </a:r>
            <a:r>
              <a:rPr lang="en-US" b="1">
                <a:solidFill>
                  <a:schemeClr val="accent1"/>
                </a:solidFill>
              </a:rPr>
              <a:t>entire rivers</a:t>
            </a:r>
          </a:p>
        </p:txBody>
      </p:sp>
      <p:pic>
        <p:nvPicPr>
          <p:cNvPr id="19" name="Image 18" descr="Une image contenant texte, diagramme, carte&#10;&#10;Description générée automatiquement">
            <a:extLst>
              <a:ext uri="{FF2B5EF4-FFF2-40B4-BE49-F238E27FC236}">
                <a16:creationId xmlns:a16="http://schemas.microsoft.com/office/drawing/2014/main" id="{E4EB27DE-7BEB-B6E4-AAD6-26E76379BD76}"/>
              </a:ext>
            </a:extLst>
          </p:cNvPr>
          <p:cNvPicPr>
            <a:picLocks noChangeAspect="1"/>
          </p:cNvPicPr>
          <p:nvPr/>
        </p:nvPicPr>
        <p:blipFill rotWithShape="1">
          <a:blip r:embed="rId3"/>
          <a:srcRect l="48832" t="41036" r="21621" b="20593"/>
          <a:stretch/>
        </p:blipFill>
        <p:spPr>
          <a:xfrm>
            <a:off x="6948211" y="3019786"/>
            <a:ext cx="1748908" cy="1699410"/>
          </a:xfrm>
          <a:prstGeom prst="rect">
            <a:avLst/>
          </a:prstGeom>
        </p:spPr>
      </p:pic>
      <p:grpSp>
        <p:nvGrpSpPr>
          <p:cNvPr id="10" name="Groupe 9">
            <a:extLst>
              <a:ext uri="{FF2B5EF4-FFF2-40B4-BE49-F238E27FC236}">
                <a16:creationId xmlns:a16="http://schemas.microsoft.com/office/drawing/2014/main" id="{4BA415A8-AADA-6737-1975-E22629CF39B7}"/>
              </a:ext>
            </a:extLst>
          </p:cNvPr>
          <p:cNvGrpSpPr/>
          <p:nvPr/>
        </p:nvGrpSpPr>
        <p:grpSpPr>
          <a:xfrm>
            <a:off x="0" y="921603"/>
            <a:ext cx="8818811" cy="3932875"/>
            <a:chOff x="0" y="1138575"/>
            <a:chExt cx="8818811" cy="3932875"/>
          </a:xfrm>
        </p:grpSpPr>
        <p:grpSp>
          <p:nvGrpSpPr>
            <p:cNvPr id="8" name="Groupe 7">
              <a:extLst>
                <a:ext uri="{FF2B5EF4-FFF2-40B4-BE49-F238E27FC236}">
                  <a16:creationId xmlns:a16="http://schemas.microsoft.com/office/drawing/2014/main" id="{66A1538A-6CF1-C062-1C5A-E39853A6BD43}"/>
                </a:ext>
              </a:extLst>
            </p:cNvPr>
            <p:cNvGrpSpPr/>
            <p:nvPr/>
          </p:nvGrpSpPr>
          <p:grpSpPr>
            <a:xfrm>
              <a:off x="0" y="1138575"/>
              <a:ext cx="8818811" cy="3932875"/>
              <a:chOff x="0" y="1138575"/>
              <a:chExt cx="8818811" cy="3932875"/>
            </a:xfrm>
          </p:grpSpPr>
          <p:grpSp>
            <p:nvGrpSpPr>
              <p:cNvPr id="12" name="Groupe 11">
                <a:extLst>
                  <a:ext uri="{FF2B5EF4-FFF2-40B4-BE49-F238E27FC236}">
                    <a16:creationId xmlns:a16="http://schemas.microsoft.com/office/drawing/2014/main" id="{501E0836-5BA6-D2D9-FBAD-8D629FC396D2}"/>
                  </a:ext>
                </a:extLst>
              </p:cNvPr>
              <p:cNvGrpSpPr/>
              <p:nvPr/>
            </p:nvGrpSpPr>
            <p:grpSpPr>
              <a:xfrm>
                <a:off x="0" y="1138575"/>
                <a:ext cx="4067397" cy="3724973"/>
                <a:chOff x="422037" y="953044"/>
                <a:chExt cx="4067397" cy="3724973"/>
              </a:xfrm>
            </p:grpSpPr>
            <p:pic>
              <p:nvPicPr>
                <p:cNvPr id="5" name="Image 4" descr="Une image contenant texte, capture d’écran, diagramme, Police&#10;&#10;Description générée automatiquement">
                  <a:extLst>
                    <a:ext uri="{FF2B5EF4-FFF2-40B4-BE49-F238E27FC236}">
                      <a16:creationId xmlns:a16="http://schemas.microsoft.com/office/drawing/2014/main" id="{1E1BED73-5BC0-3415-425E-CF834715A739}"/>
                    </a:ext>
                  </a:extLst>
                </p:cNvPr>
                <p:cNvPicPr>
                  <a:picLocks noChangeAspect="1"/>
                </p:cNvPicPr>
                <p:nvPr/>
              </p:nvPicPr>
              <p:blipFill rotWithShape="1">
                <a:blip r:embed="rId4"/>
                <a:srcRect b="11108"/>
                <a:stretch/>
              </p:blipFill>
              <p:spPr>
                <a:xfrm>
                  <a:off x="422037" y="953044"/>
                  <a:ext cx="4067397" cy="3724973"/>
                </a:xfrm>
                <a:prstGeom prst="rect">
                  <a:avLst/>
                </a:prstGeom>
              </p:spPr>
            </p:pic>
            <p:sp>
              <p:nvSpPr>
                <p:cNvPr id="9" name="Rectangle 8">
                  <a:extLst>
                    <a:ext uri="{FF2B5EF4-FFF2-40B4-BE49-F238E27FC236}">
                      <a16:creationId xmlns:a16="http://schemas.microsoft.com/office/drawing/2014/main" id="{8A983F53-611E-9CCE-8185-C5E4D996B5BF}"/>
                    </a:ext>
                  </a:extLst>
                </p:cNvPr>
                <p:cNvSpPr/>
                <p:nvPr/>
              </p:nvSpPr>
              <p:spPr>
                <a:xfrm>
                  <a:off x="3564835" y="4532243"/>
                  <a:ext cx="924599" cy="145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ZoneTexte 13">
                <a:extLst>
                  <a:ext uri="{FF2B5EF4-FFF2-40B4-BE49-F238E27FC236}">
                    <a16:creationId xmlns:a16="http://schemas.microsoft.com/office/drawing/2014/main" id="{E2BBF1B3-77D5-A8C8-31DE-A28A334AF811}"/>
                  </a:ext>
                </a:extLst>
              </p:cNvPr>
              <p:cNvSpPr txBox="1"/>
              <p:nvPr/>
            </p:nvSpPr>
            <p:spPr>
              <a:xfrm>
                <a:off x="4067397" y="2201096"/>
                <a:ext cx="2822713" cy="523220"/>
              </a:xfrm>
              <a:prstGeom prst="rect">
                <a:avLst/>
              </a:prstGeom>
              <a:noFill/>
            </p:spPr>
            <p:txBody>
              <a:bodyPr wrap="square" rtlCol="0">
                <a:spAutoFit/>
              </a:bodyPr>
              <a:lstStyle/>
              <a:p>
                <a:r>
                  <a:rPr lang="en-US"/>
                  <a:t>Connectivity Status Indicator (CSI) of individual </a:t>
                </a:r>
                <a:r>
                  <a:rPr lang="en-US" b="1">
                    <a:solidFill>
                      <a:schemeClr val="accent1"/>
                    </a:solidFill>
                  </a:rPr>
                  <a:t>river reaches</a:t>
                </a:r>
              </a:p>
            </p:txBody>
          </p:sp>
          <p:pic>
            <p:nvPicPr>
              <p:cNvPr id="15" name="Image 14" descr="Une image contenant texte, diagramme, carte&#10;&#10;Description générée automatiquement">
                <a:extLst>
                  <a:ext uri="{FF2B5EF4-FFF2-40B4-BE49-F238E27FC236}">
                    <a16:creationId xmlns:a16="http://schemas.microsoft.com/office/drawing/2014/main" id="{C6150DD0-6F5E-7A98-6CD5-1A4C12689FB4}"/>
                  </a:ext>
                </a:extLst>
              </p:cNvPr>
              <p:cNvPicPr>
                <a:picLocks noChangeAspect="1"/>
              </p:cNvPicPr>
              <p:nvPr/>
            </p:nvPicPr>
            <p:blipFill rotWithShape="1">
              <a:blip r:embed="rId3"/>
              <a:srcRect l="22252" t="40194" r="53706" b="21435"/>
              <a:stretch/>
            </p:blipFill>
            <p:spPr>
              <a:xfrm>
                <a:off x="6771861" y="1138575"/>
                <a:ext cx="1581081" cy="1888143"/>
              </a:xfrm>
              <a:prstGeom prst="rect">
                <a:avLst/>
              </a:prstGeom>
            </p:spPr>
          </p:pic>
          <p:sp>
            <p:nvSpPr>
              <p:cNvPr id="4" name="Rectangle 3">
                <a:extLst>
                  <a:ext uri="{FF2B5EF4-FFF2-40B4-BE49-F238E27FC236}">
                    <a16:creationId xmlns:a16="http://schemas.microsoft.com/office/drawing/2014/main" id="{B90045B8-B72E-5066-B04A-A6190035C512}"/>
                  </a:ext>
                </a:extLst>
              </p:cNvPr>
              <p:cNvSpPr/>
              <p:nvPr/>
            </p:nvSpPr>
            <p:spPr>
              <a:xfrm>
                <a:off x="145774" y="3906982"/>
                <a:ext cx="6744335" cy="1164468"/>
              </a:xfrm>
              <a:prstGeom prst="rect">
                <a:avLst/>
              </a:prstGeom>
              <a:solidFill>
                <a:schemeClr val="bg1">
                  <a:alpha val="78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A5C737F-B57D-02D3-31EE-40C17F6339DC}"/>
                  </a:ext>
                </a:extLst>
              </p:cNvPr>
              <p:cNvSpPr/>
              <p:nvPr/>
            </p:nvSpPr>
            <p:spPr>
              <a:xfrm>
                <a:off x="6890108" y="3204603"/>
                <a:ext cx="1928703" cy="1743634"/>
              </a:xfrm>
              <a:prstGeom prst="rect">
                <a:avLst/>
              </a:prstGeom>
              <a:solidFill>
                <a:schemeClr val="bg1">
                  <a:alpha val="78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Accolade fermante 12">
              <a:extLst>
                <a:ext uri="{FF2B5EF4-FFF2-40B4-BE49-F238E27FC236}">
                  <a16:creationId xmlns:a16="http://schemas.microsoft.com/office/drawing/2014/main" id="{8B21DEF1-4CD1-6F2C-0B34-E9D5E2E1DE71}"/>
                </a:ext>
              </a:extLst>
            </p:cNvPr>
            <p:cNvSpPr/>
            <p:nvPr/>
          </p:nvSpPr>
          <p:spPr>
            <a:xfrm>
              <a:off x="3790122" y="1138575"/>
              <a:ext cx="277275" cy="2626096"/>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3" name="Titre 2">
            <a:extLst>
              <a:ext uri="{FF2B5EF4-FFF2-40B4-BE49-F238E27FC236}">
                <a16:creationId xmlns:a16="http://schemas.microsoft.com/office/drawing/2014/main" id="{CF03C171-0F94-2B7A-C6FA-7CDC79B519DA}"/>
              </a:ext>
            </a:extLst>
          </p:cNvPr>
          <p:cNvSpPr>
            <a:spLocks noGrp="1"/>
          </p:cNvSpPr>
          <p:nvPr>
            <p:ph type="title"/>
          </p:nvPr>
        </p:nvSpPr>
        <p:spPr>
          <a:xfrm>
            <a:off x="904875" y="131033"/>
            <a:ext cx="3667125" cy="535992"/>
          </a:xfrm>
        </p:spPr>
        <p:txBody>
          <a:bodyPr>
            <a:normAutofit/>
          </a:bodyPr>
          <a:lstStyle/>
          <a:p>
            <a:r>
              <a:rPr lang="fr-FR" sz="2400" err="1"/>
              <a:t>Methodology</a:t>
            </a:r>
            <a:endParaRPr lang="fr-FR" sz="2400"/>
          </a:p>
        </p:txBody>
      </p:sp>
    </p:spTree>
    <p:extLst>
      <p:ext uri="{BB962C8B-B14F-4D97-AF65-F5344CB8AC3E}">
        <p14:creationId xmlns:p14="http://schemas.microsoft.com/office/powerpoint/2010/main" val="2909054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4"/>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11</a:t>
            </a:fld>
            <a:endParaRPr lang="fr-FR" sz="1000"/>
          </a:p>
        </p:txBody>
      </p:sp>
      <p:grpSp>
        <p:nvGrpSpPr>
          <p:cNvPr id="12" name="Groupe 11">
            <a:extLst>
              <a:ext uri="{FF2B5EF4-FFF2-40B4-BE49-F238E27FC236}">
                <a16:creationId xmlns:a16="http://schemas.microsoft.com/office/drawing/2014/main" id="{0733336C-1CE1-AB4E-6D63-A50DD49D5085}"/>
              </a:ext>
            </a:extLst>
          </p:cNvPr>
          <p:cNvGrpSpPr/>
          <p:nvPr/>
        </p:nvGrpSpPr>
        <p:grpSpPr>
          <a:xfrm>
            <a:off x="0" y="649786"/>
            <a:ext cx="8151908" cy="2689504"/>
            <a:chOff x="0" y="1125323"/>
            <a:chExt cx="8151908" cy="2689504"/>
          </a:xfrm>
        </p:grpSpPr>
        <p:grpSp>
          <p:nvGrpSpPr>
            <p:cNvPr id="10" name="Groupe 9">
              <a:extLst>
                <a:ext uri="{FF2B5EF4-FFF2-40B4-BE49-F238E27FC236}">
                  <a16:creationId xmlns:a16="http://schemas.microsoft.com/office/drawing/2014/main" id="{7F981A42-132B-63A1-D9FB-0C4B7350A188}"/>
                </a:ext>
              </a:extLst>
            </p:cNvPr>
            <p:cNvGrpSpPr/>
            <p:nvPr/>
          </p:nvGrpSpPr>
          <p:grpSpPr>
            <a:xfrm>
              <a:off x="0" y="1125323"/>
              <a:ext cx="8151908" cy="2689504"/>
              <a:chOff x="0" y="1125323"/>
              <a:chExt cx="8151908" cy="2689504"/>
            </a:xfrm>
          </p:grpSpPr>
          <p:grpSp>
            <p:nvGrpSpPr>
              <p:cNvPr id="35" name="Groupe 34">
                <a:extLst>
                  <a:ext uri="{FF2B5EF4-FFF2-40B4-BE49-F238E27FC236}">
                    <a16:creationId xmlns:a16="http://schemas.microsoft.com/office/drawing/2014/main" id="{78C197F4-E367-77AD-B10E-6BDD84D7EA24}"/>
                  </a:ext>
                </a:extLst>
              </p:cNvPr>
              <p:cNvGrpSpPr/>
              <p:nvPr/>
            </p:nvGrpSpPr>
            <p:grpSpPr>
              <a:xfrm>
                <a:off x="0" y="1125323"/>
                <a:ext cx="8151908" cy="2689504"/>
                <a:chOff x="0" y="1125323"/>
                <a:chExt cx="8151908" cy="2689504"/>
              </a:xfrm>
            </p:grpSpPr>
            <p:grpSp>
              <p:nvGrpSpPr>
                <p:cNvPr id="4" name="Groupe 3">
                  <a:extLst>
                    <a:ext uri="{FF2B5EF4-FFF2-40B4-BE49-F238E27FC236}">
                      <a16:creationId xmlns:a16="http://schemas.microsoft.com/office/drawing/2014/main" id="{78BEAFBE-F779-7E70-23C2-07728881ABC6}"/>
                    </a:ext>
                  </a:extLst>
                </p:cNvPr>
                <p:cNvGrpSpPr/>
                <p:nvPr/>
              </p:nvGrpSpPr>
              <p:grpSpPr>
                <a:xfrm>
                  <a:off x="0" y="1125323"/>
                  <a:ext cx="8151908" cy="2689504"/>
                  <a:chOff x="0" y="1125323"/>
                  <a:chExt cx="8151908" cy="2689504"/>
                </a:xfrm>
              </p:grpSpPr>
              <p:grpSp>
                <p:nvGrpSpPr>
                  <p:cNvPr id="3" name="Groupe 2">
                    <a:extLst>
                      <a:ext uri="{FF2B5EF4-FFF2-40B4-BE49-F238E27FC236}">
                        <a16:creationId xmlns:a16="http://schemas.microsoft.com/office/drawing/2014/main" id="{1BBB34B6-97E7-D79F-52AF-F0805F8C52C7}"/>
                      </a:ext>
                    </a:extLst>
                  </p:cNvPr>
                  <p:cNvGrpSpPr/>
                  <p:nvPr/>
                </p:nvGrpSpPr>
                <p:grpSpPr>
                  <a:xfrm>
                    <a:off x="0" y="1125323"/>
                    <a:ext cx="8151908" cy="2676254"/>
                    <a:chOff x="0" y="1138575"/>
                    <a:chExt cx="8151908" cy="2676254"/>
                  </a:xfrm>
                </p:grpSpPr>
                <p:pic>
                  <p:nvPicPr>
                    <p:cNvPr id="5" name="Image 4" descr="Une image contenant texte, capture d’écran, diagramme, Police&#10;&#10;Description générée automatiquement">
                      <a:extLst>
                        <a:ext uri="{FF2B5EF4-FFF2-40B4-BE49-F238E27FC236}">
                          <a16:creationId xmlns:a16="http://schemas.microsoft.com/office/drawing/2014/main" id="{1E1BED73-5BC0-3415-425E-CF834715A739}"/>
                        </a:ext>
                      </a:extLst>
                    </p:cNvPr>
                    <p:cNvPicPr>
                      <a:picLocks noChangeAspect="1"/>
                    </p:cNvPicPr>
                    <p:nvPr/>
                  </p:nvPicPr>
                  <p:blipFill rotWithShape="1">
                    <a:blip r:embed="rId3"/>
                    <a:srcRect t="1" b="36134"/>
                    <a:stretch/>
                  </p:blipFill>
                  <p:spPr>
                    <a:xfrm>
                      <a:off x="0" y="1138575"/>
                      <a:ext cx="4067397" cy="2676254"/>
                    </a:xfrm>
                    <a:prstGeom prst="rect">
                      <a:avLst/>
                    </a:prstGeom>
                  </p:spPr>
                </p:pic>
                <p:pic>
                  <p:nvPicPr>
                    <p:cNvPr id="15" name="Image 14" descr="Une image contenant texte, diagramme, carte&#10;&#10;Description générée automatiquement">
                      <a:extLst>
                        <a:ext uri="{FF2B5EF4-FFF2-40B4-BE49-F238E27FC236}">
                          <a16:creationId xmlns:a16="http://schemas.microsoft.com/office/drawing/2014/main" id="{C6150DD0-6F5E-7A98-6CD5-1A4C12689FB4}"/>
                        </a:ext>
                      </a:extLst>
                    </p:cNvPr>
                    <p:cNvPicPr>
                      <a:picLocks noChangeAspect="1"/>
                    </p:cNvPicPr>
                    <p:nvPr/>
                  </p:nvPicPr>
                  <p:blipFill rotWithShape="1">
                    <a:blip r:embed="rId4"/>
                    <a:srcRect l="22252" t="40194" r="53706" b="21435"/>
                    <a:stretch/>
                  </p:blipFill>
                  <p:spPr>
                    <a:xfrm>
                      <a:off x="6765945" y="1403118"/>
                      <a:ext cx="1385963" cy="1655131"/>
                    </a:xfrm>
                    <a:prstGeom prst="rect">
                      <a:avLst/>
                    </a:prstGeom>
                  </p:spPr>
                </p:pic>
                <p:sp>
                  <p:nvSpPr>
                    <p:cNvPr id="29" name="ZoneTexte 28">
                      <a:extLst>
                        <a:ext uri="{FF2B5EF4-FFF2-40B4-BE49-F238E27FC236}">
                          <a16:creationId xmlns:a16="http://schemas.microsoft.com/office/drawing/2014/main" id="{54E6234F-5C69-DB70-DE74-653E65E265DC}"/>
                        </a:ext>
                      </a:extLst>
                    </p:cNvPr>
                    <p:cNvSpPr txBox="1"/>
                    <p:nvPr/>
                  </p:nvSpPr>
                  <p:spPr>
                    <a:xfrm>
                      <a:off x="4084556" y="2224051"/>
                      <a:ext cx="2822713" cy="523220"/>
                    </a:xfrm>
                    <a:prstGeom prst="rect">
                      <a:avLst/>
                    </a:prstGeom>
                    <a:noFill/>
                  </p:spPr>
                  <p:txBody>
                    <a:bodyPr wrap="square" rtlCol="0">
                      <a:spAutoFit/>
                    </a:bodyPr>
                    <a:lstStyle/>
                    <a:p>
                      <a:r>
                        <a:rPr lang="en-US"/>
                        <a:t>Connectivity Status Indicator (CSI) of individual </a:t>
                      </a:r>
                      <a:r>
                        <a:rPr lang="en-US" b="1">
                          <a:solidFill>
                            <a:schemeClr val="accent1"/>
                          </a:solidFill>
                        </a:rPr>
                        <a:t>river reaches</a:t>
                      </a:r>
                    </a:p>
                  </p:txBody>
                </p:sp>
              </p:grpSp>
              <p:sp>
                <p:nvSpPr>
                  <p:cNvPr id="13" name="Accolade fermante 12">
                    <a:extLst>
                      <a:ext uri="{FF2B5EF4-FFF2-40B4-BE49-F238E27FC236}">
                        <a16:creationId xmlns:a16="http://schemas.microsoft.com/office/drawing/2014/main" id="{8B21DEF1-4CD1-6F2C-0B34-E9D5E2E1DE71}"/>
                      </a:ext>
                    </a:extLst>
                  </p:cNvPr>
                  <p:cNvSpPr/>
                  <p:nvPr/>
                </p:nvSpPr>
                <p:spPr>
                  <a:xfrm>
                    <a:off x="3790122" y="1138574"/>
                    <a:ext cx="231321" cy="2676253"/>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30" name="Ellipse 29">
                  <a:extLst>
                    <a:ext uri="{FF2B5EF4-FFF2-40B4-BE49-F238E27FC236}">
                      <a16:creationId xmlns:a16="http://schemas.microsoft.com/office/drawing/2014/main" id="{8AB29CB6-5117-F5E4-65D7-26C1D532741A}"/>
                    </a:ext>
                  </a:extLst>
                </p:cNvPr>
                <p:cNvSpPr/>
                <p:nvPr/>
              </p:nvSpPr>
              <p:spPr>
                <a:xfrm>
                  <a:off x="2327290" y="1609610"/>
                  <a:ext cx="214313" cy="200025"/>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8">
                <a:extLst>
                  <a:ext uri="{FF2B5EF4-FFF2-40B4-BE49-F238E27FC236}">
                    <a16:creationId xmlns:a16="http://schemas.microsoft.com/office/drawing/2014/main" id="{43FC1646-9C4E-D8F2-1B6A-9E1FF8F14A40}"/>
                  </a:ext>
                </a:extLst>
              </p:cNvPr>
              <p:cNvSpPr/>
              <p:nvPr/>
            </p:nvSpPr>
            <p:spPr>
              <a:xfrm>
                <a:off x="6852470" y="1490770"/>
                <a:ext cx="219739" cy="140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6" name="Rectangle 35">
              <a:extLst>
                <a:ext uri="{FF2B5EF4-FFF2-40B4-BE49-F238E27FC236}">
                  <a16:creationId xmlns:a16="http://schemas.microsoft.com/office/drawing/2014/main" id="{05D16C5D-1425-11C3-2E85-3E132C877786}"/>
                </a:ext>
              </a:extLst>
            </p:cNvPr>
            <p:cNvSpPr/>
            <p:nvPr/>
          </p:nvSpPr>
          <p:spPr>
            <a:xfrm>
              <a:off x="2614411" y="1490770"/>
              <a:ext cx="1056068" cy="43691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59F3FDC5-D0A2-CDC4-EFE8-6F67D8152EC0}"/>
                </a:ext>
              </a:extLst>
            </p:cNvPr>
            <p:cNvSpPr/>
            <p:nvPr/>
          </p:nvSpPr>
          <p:spPr>
            <a:xfrm>
              <a:off x="879900" y="1744768"/>
              <a:ext cx="1056068" cy="436912"/>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2A139FF6-1B41-5A7A-20B0-2A11D850F4A4}"/>
                </a:ext>
              </a:extLst>
            </p:cNvPr>
            <p:cNvSpPr/>
            <p:nvPr/>
          </p:nvSpPr>
          <p:spPr>
            <a:xfrm>
              <a:off x="2033698" y="1863211"/>
              <a:ext cx="214313" cy="200025"/>
            </a:xfrm>
            <a:prstGeom prst="ellipse">
              <a:avLst/>
            </a:prstGeom>
            <a:noFill/>
            <a:ln>
              <a:solidFill>
                <a:srgbClr val="F398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98029"/>
                </a:solidFill>
              </a:endParaRPr>
            </a:p>
          </p:txBody>
        </p:sp>
        <p:sp>
          <p:nvSpPr>
            <p:cNvPr id="49" name="Rectangle 48">
              <a:extLst>
                <a:ext uri="{FF2B5EF4-FFF2-40B4-BE49-F238E27FC236}">
                  <a16:creationId xmlns:a16="http://schemas.microsoft.com/office/drawing/2014/main" id="{F41F47F8-8E24-3C6A-6BCC-803808F9F690}"/>
                </a:ext>
              </a:extLst>
            </p:cNvPr>
            <p:cNvSpPr/>
            <p:nvPr/>
          </p:nvSpPr>
          <p:spPr>
            <a:xfrm>
              <a:off x="2603299" y="2057569"/>
              <a:ext cx="1056068" cy="34046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solidFill>
              </a:endParaRPr>
            </a:p>
          </p:txBody>
        </p:sp>
        <p:sp>
          <p:nvSpPr>
            <p:cNvPr id="50" name="Ellipse 49">
              <a:extLst>
                <a:ext uri="{FF2B5EF4-FFF2-40B4-BE49-F238E27FC236}">
                  <a16:creationId xmlns:a16="http://schemas.microsoft.com/office/drawing/2014/main" id="{418FA4E8-666B-8456-7B6D-7E14CCB0BDB6}"/>
                </a:ext>
              </a:extLst>
            </p:cNvPr>
            <p:cNvSpPr/>
            <p:nvPr/>
          </p:nvSpPr>
          <p:spPr>
            <a:xfrm>
              <a:off x="2346684" y="2127786"/>
              <a:ext cx="214313" cy="20002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98029"/>
                </a:solidFill>
              </a:endParaRPr>
            </a:p>
          </p:txBody>
        </p:sp>
        <p:sp>
          <p:nvSpPr>
            <p:cNvPr id="143" name="Rectangle 142">
              <a:extLst>
                <a:ext uri="{FF2B5EF4-FFF2-40B4-BE49-F238E27FC236}">
                  <a16:creationId xmlns:a16="http://schemas.microsoft.com/office/drawing/2014/main" id="{22CB1527-B782-79D3-7E2F-9F60FBBF4E37}"/>
                </a:ext>
              </a:extLst>
            </p:cNvPr>
            <p:cNvSpPr/>
            <p:nvPr/>
          </p:nvSpPr>
          <p:spPr>
            <a:xfrm>
              <a:off x="879900" y="2260178"/>
              <a:ext cx="1056068" cy="461944"/>
            </a:xfrm>
            <a:prstGeom prst="rect">
              <a:avLst/>
            </a:prstGeom>
            <a:noFill/>
            <a:ln>
              <a:solidFill>
                <a:srgbClr val="156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156E1B"/>
                </a:solidFill>
              </a:endParaRPr>
            </a:p>
          </p:txBody>
        </p:sp>
        <p:sp>
          <p:nvSpPr>
            <p:cNvPr id="144" name="Ellipse 143">
              <a:extLst>
                <a:ext uri="{FF2B5EF4-FFF2-40B4-BE49-F238E27FC236}">
                  <a16:creationId xmlns:a16="http://schemas.microsoft.com/office/drawing/2014/main" id="{E419D6C3-B221-357E-A7E2-7C86EA32BEEA}"/>
                </a:ext>
              </a:extLst>
            </p:cNvPr>
            <p:cNvSpPr/>
            <p:nvPr/>
          </p:nvSpPr>
          <p:spPr>
            <a:xfrm>
              <a:off x="2031798" y="2375492"/>
              <a:ext cx="214313" cy="200025"/>
            </a:xfrm>
            <a:prstGeom prst="ellipse">
              <a:avLst/>
            </a:prstGeom>
            <a:noFill/>
            <a:ln>
              <a:solidFill>
                <a:srgbClr val="156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98029"/>
                </a:solidFill>
              </a:endParaRPr>
            </a:p>
          </p:txBody>
        </p:sp>
      </p:grpSp>
      <p:grpSp>
        <p:nvGrpSpPr>
          <p:cNvPr id="18" name="Groupe 17">
            <a:extLst>
              <a:ext uri="{FF2B5EF4-FFF2-40B4-BE49-F238E27FC236}">
                <a16:creationId xmlns:a16="http://schemas.microsoft.com/office/drawing/2014/main" id="{20946991-8205-6276-1BD4-5FDAFE2C6577}"/>
              </a:ext>
            </a:extLst>
          </p:cNvPr>
          <p:cNvGrpSpPr/>
          <p:nvPr/>
        </p:nvGrpSpPr>
        <p:grpSpPr>
          <a:xfrm>
            <a:off x="4131051" y="3321230"/>
            <a:ext cx="4705510" cy="1708160"/>
            <a:chOff x="4131051" y="3321230"/>
            <a:chExt cx="4705510" cy="1708160"/>
          </a:xfrm>
        </p:grpSpPr>
        <p:sp>
          <p:nvSpPr>
            <p:cNvPr id="7" name="ZoneTexte 6">
              <a:extLst>
                <a:ext uri="{FF2B5EF4-FFF2-40B4-BE49-F238E27FC236}">
                  <a16:creationId xmlns:a16="http://schemas.microsoft.com/office/drawing/2014/main" id="{C7311F43-C794-6598-A8C1-E16FD3CE2870}"/>
                </a:ext>
              </a:extLst>
            </p:cNvPr>
            <p:cNvSpPr txBox="1"/>
            <p:nvPr/>
          </p:nvSpPr>
          <p:spPr>
            <a:xfrm>
              <a:off x="4131051" y="3321230"/>
              <a:ext cx="4705510" cy="1708160"/>
            </a:xfrm>
            <a:prstGeom prst="rect">
              <a:avLst/>
            </a:prstGeom>
            <a:noFill/>
          </p:spPr>
          <p:txBody>
            <a:bodyPr wrap="square" rtlCol="0">
              <a:spAutoFit/>
            </a:bodyPr>
            <a:lstStyle/>
            <a:p>
              <a:r>
                <a:rPr lang="en-AU" sz="1500" b="1">
                  <a:solidFill>
                    <a:schemeClr val="accent2"/>
                  </a:solidFill>
                  <a:effectLst/>
                  <a:latin typeface="Arial" panose="020B0604020202020204" pitchFamily="34" charset="0"/>
                  <a:cs typeface="Arial" panose="020B0604020202020204" pitchFamily="34" charset="0"/>
                </a:rPr>
                <a:t>Pressure factors</a:t>
              </a:r>
            </a:p>
            <a:p>
              <a:pPr marL="342900" indent="-342900">
                <a:buFont typeface="Arial" panose="020B0604020202020204" pitchFamily="34" charset="0"/>
                <a:buChar char="•"/>
              </a:pPr>
              <a:r>
                <a:rPr lang="en-AU" sz="1500">
                  <a:effectLst/>
                  <a:latin typeface="Arial" panose="020B0604020202020204" pitchFamily="34" charset="0"/>
                  <a:cs typeface="Arial" panose="020B0604020202020204" pitchFamily="34" charset="0"/>
                </a:rPr>
                <a:t>river fragmentation </a:t>
              </a:r>
            </a:p>
            <a:p>
              <a:pPr marL="342900" indent="-342900">
                <a:buFont typeface="Arial" panose="020B0604020202020204" pitchFamily="34" charset="0"/>
                <a:buChar char="•"/>
              </a:pPr>
              <a:r>
                <a:rPr lang="en-AU" sz="1500">
                  <a:effectLst/>
                  <a:latin typeface="Arial" panose="020B0604020202020204" pitchFamily="34" charset="0"/>
                  <a:cs typeface="Arial" panose="020B0604020202020204" pitchFamily="34" charset="0"/>
                </a:rPr>
                <a:t>flow regulation </a:t>
              </a:r>
            </a:p>
            <a:p>
              <a:pPr marL="342900" indent="-342900">
                <a:buFont typeface="Arial" panose="020B0604020202020204" pitchFamily="34" charset="0"/>
                <a:buChar char="•"/>
              </a:pPr>
              <a:r>
                <a:rPr lang="en-AU" sz="1500">
                  <a:effectLst/>
                  <a:latin typeface="Arial" panose="020B0604020202020204" pitchFamily="34" charset="0"/>
                  <a:cs typeface="Arial" panose="020B0604020202020204" pitchFamily="34" charset="0"/>
                </a:rPr>
                <a:t>sediment trapping </a:t>
              </a:r>
            </a:p>
            <a:p>
              <a:pPr marL="342900" indent="-342900">
                <a:buFont typeface="Arial" panose="020B0604020202020204" pitchFamily="34" charset="0"/>
                <a:buChar char="•"/>
              </a:pPr>
              <a:r>
                <a:rPr lang="en-AU" sz="1500">
                  <a:effectLst/>
                  <a:latin typeface="Arial" panose="020B0604020202020204" pitchFamily="34" charset="0"/>
                  <a:cs typeface="Arial" panose="020B0604020202020204" pitchFamily="34" charset="0"/>
                </a:rPr>
                <a:t>water consumption (surface </a:t>
              </a:r>
              <a:br>
                <a:rPr lang="en-AU" sz="1500">
                  <a:effectLst/>
                  <a:latin typeface="Arial" panose="020B0604020202020204" pitchFamily="34" charset="0"/>
                  <a:cs typeface="Arial" panose="020B0604020202020204" pitchFamily="34" charset="0"/>
                </a:rPr>
              </a:br>
              <a:r>
                <a:rPr lang="en-AU" sz="1500">
                  <a:effectLst/>
                  <a:latin typeface="Arial" panose="020B0604020202020204" pitchFamily="34" charset="0"/>
                  <a:cs typeface="Arial" panose="020B0604020202020204" pitchFamily="34" charset="0"/>
                </a:rPr>
                <a:t>or groundwater abstractions) </a:t>
              </a:r>
            </a:p>
            <a:p>
              <a:pPr marL="342900" indent="-342900">
                <a:buFont typeface="Arial" panose="020B0604020202020204" pitchFamily="34" charset="0"/>
                <a:buChar char="•"/>
              </a:pPr>
              <a:r>
                <a:rPr lang="en-AU" sz="1500">
                  <a:effectLst/>
                  <a:latin typeface="Arial" panose="020B0604020202020204" pitchFamily="34" charset="0"/>
                  <a:cs typeface="Arial" panose="020B0604020202020204" pitchFamily="34" charset="0"/>
                </a:rPr>
                <a:t>infrastructure development</a:t>
              </a:r>
              <a:endParaRPr lang="en-AU" sz="1500">
                <a:latin typeface="Arial" panose="020B0604020202020204" pitchFamily="34" charset="0"/>
                <a:cs typeface="Arial" panose="020B0604020202020204" pitchFamily="34" charset="0"/>
              </a:endParaRPr>
            </a:p>
          </p:txBody>
        </p:sp>
        <p:grpSp>
          <p:nvGrpSpPr>
            <p:cNvPr id="16" name="Groupe 15">
              <a:extLst>
                <a:ext uri="{FF2B5EF4-FFF2-40B4-BE49-F238E27FC236}">
                  <a16:creationId xmlns:a16="http://schemas.microsoft.com/office/drawing/2014/main" id="{13C42604-8A4E-A934-4ED8-C63928F62CAE}"/>
                </a:ext>
              </a:extLst>
            </p:cNvPr>
            <p:cNvGrpSpPr/>
            <p:nvPr/>
          </p:nvGrpSpPr>
          <p:grpSpPr>
            <a:xfrm>
              <a:off x="6483806" y="3406706"/>
              <a:ext cx="551380" cy="584776"/>
              <a:chOff x="5697909" y="2828106"/>
              <a:chExt cx="214313" cy="223653"/>
            </a:xfrm>
          </p:grpSpPr>
          <p:sp>
            <p:nvSpPr>
              <p:cNvPr id="14" name="ZoneTexte 13">
                <a:extLst>
                  <a:ext uri="{FF2B5EF4-FFF2-40B4-BE49-F238E27FC236}">
                    <a16:creationId xmlns:a16="http://schemas.microsoft.com/office/drawing/2014/main" id="{8E64EB5A-0BF6-0DED-9D6E-D1DEFFFB14BB}"/>
                  </a:ext>
                </a:extLst>
              </p:cNvPr>
              <p:cNvSpPr txBox="1"/>
              <p:nvPr/>
            </p:nvSpPr>
            <p:spPr>
              <a:xfrm>
                <a:off x="5724940" y="2828106"/>
                <a:ext cx="160252" cy="223653"/>
              </a:xfrm>
              <a:prstGeom prst="rect">
                <a:avLst/>
              </a:prstGeom>
              <a:noFill/>
            </p:spPr>
            <p:txBody>
              <a:bodyPr wrap="none" rtlCol="0">
                <a:spAutoFit/>
              </a:bodyPr>
              <a:lstStyle/>
              <a:p>
                <a:r>
                  <a:rPr lang="fr-FR" sz="3200"/>
                  <a:t>2</a:t>
                </a:r>
                <a:endParaRPr lang="fr-FR"/>
              </a:p>
            </p:txBody>
          </p:sp>
          <p:sp>
            <p:nvSpPr>
              <p:cNvPr id="11" name="Ellipse 10">
                <a:extLst>
                  <a:ext uri="{FF2B5EF4-FFF2-40B4-BE49-F238E27FC236}">
                    <a16:creationId xmlns:a16="http://schemas.microsoft.com/office/drawing/2014/main" id="{D0DFF448-EBC2-0AFE-F0FF-2E3C46262B31}"/>
                  </a:ext>
                </a:extLst>
              </p:cNvPr>
              <p:cNvSpPr/>
              <p:nvPr/>
            </p:nvSpPr>
            <p:spPr>
              <a:xfrm>
                <a:off x="5697909" y="2839920"/>
                <a:ext cx="214313" cy="200025"/>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7" name="Titre 2">
            <a:extLst>
              <a:ext uri="{FF2B5EF4-FFF2-40B4-BE49-F238E27FC236}">
                <a16:creationId xmlns:a16="http://schemas.microsoft.com/office/drawing/2014/main" id="{BC3C90BB-460B-3547-DB2F-642CA2810740}"/>
              </a:ext>
            </a:extLst>
          </p:cNvPr>
          <p:cNvSpPr>
            <a:spLocks noGrp="1"/>
          </p:cNvSpPr>
          <p:nvPr>
            <p:ph type="title"/>
          </p:nvPr>
        </p:nvSpPr>
        <p:spPr>
          <a:xfrm>
            <a:off x="904875" y="131033"/>
            <a:ext cx="3667125" cy="535992"/>
          </a:xfrm>
        </p:spPr>
        <p:txBody>
          <a:bodyPr>
            <a:normAutofit/>
          </a:bodyPr>
          <a:lstStyle/>
          <a:p>
            <a:r>
              <a:rPr lang="fr-FR" sz="2400" err="1"/>
              <a:t>Methodology</a:t>
            </a:r>
            <a:endParaRPr lang="fr-FR" sz="2400"/>
          </a:p>
        </p:txBody>
      </p:sp>
    </p:spTree>
    <p:extLst>
      <p:ext uri="{BB962C8B-B14F-4D97-AF65-F5344CB8AC3E}">
        <p14:creationId xmlns:p14="http://schemas.microsoft.com/office/powerpoint/2010/main" val="3093766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4"/>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12</a:t>
            </a:fld>
            <a:endParaRPr lang="fr-FR" sz="1000"/>
          </a:p>
        </p:txBody>
      </p:sp>
      <p:grpSp>
        <p:nvGrpSpPr>
          <p:cNvPr id="12" name="Groupe 11">
            <a:extLst>
              <a:ext uri="{FF2B5EF4-FFF2-40B4-BE49-F238E27FC236}">
                <a16:creationId xmlns:a16="http://schemas.microsoft.com/office/drawing/2014/main" id="{0733336C-1CE1-AB4E-6D63-A50DD49D5085}"/>
              </a:ext>
            </a:extLst>
          </p:cNvPr>
          <p:cNvGrpSpPr/>
          <p:nvPr/>
        </p:nvGrpSpPr>
        <p:grpSpPr>
          <a:xfrm>
            <a:off x="0" y="588669"/>
            <a:ext cx="8151908" cy="2689504"/>
            <a:chOff x="0" y="1125323"/>
            <a:chExt cx="8151908" cy="2689504"/>
          </a:xfrm>
        </p:grpSpPr>
        <p:grpSp>
          <p:nvGrpSpPr>
            <p:cNvPr id="10" name="Groupe 9">
              <a:extLst>
                <a:ext uri="{FF2B5EF4-FFF2-40B4-BE49-F238E27FC236}">
                  <a16:creationId xmlns:a16="http://schemas.microsoft.com/office/drawing/2014/main" id="{7F981A42-132B-63A1-D9FB-0C4B7350A188}"/>
                </a:ext>
              </a:extLst>
            </p:cNvPr>
            <p:cNvGrpSpPr/>
            <p:nvPr/>
          </p:nvGrpSpPr>
          <p:grpSpPr>
            <a:xfrm>
              <a:off x="0" y="1125323"/>
              <a:ext cx="8151908" cy="2689504"/>
              <a:chOff x="0" y="1125323"/>
              <a:chExt cx="8151908" cy="2689504"/>
            </a:xfrm>
          </p:grpSpPr>
          <p:grpSp>
            <p:nvGrpSpPr>
              <p:cNvPr id="35" name="Groupe 34">
                <a:extLst>
                  <a:ext uri="{FF2B5EF4-FFF2-40B4-BE49-F238E27FC236}">
                    <a16:creationId xmlns:a16="http://schemas.microsoft.com/office/drawing/2014/main" id="{78C197F4-E367-77AD-B10E-6BDD84D7EA24}"/>
                  </a:ext>
                </a:extLst>
              </p:cNvPr>
              <p:cNvGrpSpPr/>
              <p:nvPr/>
            </p:nvGrpSpPr>
            <p:grpSpPr>
              <a:xfrm>
                <a:off x="0" y="1125323"/>
                <a:ext cx="8151908" cy="2689504"/>
                <a:chOff x="0" y="1125323"/>
                <a:chExt cx="8151908" cy="2689504"/>
              </a:xfrm>
            </p:grpSpPr>
            <p:grpSp>
              <p:nvGrpSpPr>
                <p:cNvPr id="4" name="Groupe 3">
                  <a:extLst>
                    <a:ext uri="{FF2B5EF4-FFF2-40B4-BE49-F238E27FC236}">
                      <a16:creationId xmlns:a16="http://schemas.microsoft.com/office/drawing/2014/main" id="{78BEAFBE-F779-7E70-23C2-07728881ABC6}"/>
                    </a:ext>
                  </a:extLst>
                </p:cNvPr>
                <p:cNvGrpSpPr/>
                <p:nvPr/>
              </p:nvGrpSpPr>
              <p:grpSpPr>
                <a:xfrm>
                  <a:off x="0" y="1125323"/>
                  <a:ext cx="8151908" cy="2689504"/>
                  <a:chOff x="0" y="1125323"/>
                  <a:chExt cx="8151908" cy="2689504"/>
                </a:xfrm>
              </p:grpSpPr>
              <p:grpSp>
                <p:nvGrpSpPr>
                  <p:cNvPr id="3" name="Groupe 2">
                    <a:extLst>
                      <a:ext uri="{FF2B5EF4-FFF2-40B4-BE49-F238E27FC236}">
                        <a16:creationId xmlns:a16="http://schemas.microsoft.com/office/drawing/2014/main" id="{1BBB34B6-97E7-D79F-52AF-F0805F8C52C7}"/>
                      </a:ext>
                    </a:extLst>
                  </p:cNvPr>
                  <p:cNvGrpSpPr/>
                  <p:nvPr/>
                </p:nvGrpSpPr>
                <p:grpSpPr>
                  <a:xfrm>
                    <a:off x="0" y="1125323"/>
                    <a:ext cx="8151908" cy="2676254"/>
                    <a:chOff x="0" y="1138575"/>
                    <a:chExt cx="8151908" cy="2676254"/>
                  </a:xfrm>
                </p:grpSpPr>
                <p:pic>
                  <p:nvPicPr>
                    <p:cNvPr id="5" name="Image 4" descr="Une image contenant texte, capture d’écran, diagramme, Police&#10;&#10;Description générée automatiquement">
                      <a:extLst>
                        <a:ext uri="{FF2B5EF4-FFF2-40B4-BE49-F238E27FC236}">
                          <a16:creationId xmlns:a16="http://schemas.microsoft.com/office/drawing/2014/main" id="{1E1BED73-5BC0-3415-425E-CF834715A739}"/>
                        </a:ext>
                      </a:extLst>
                    </p:cNvPr>
                    <p:cNvPicPr>
                      <a:picLocks noChangeAspect="1"/>
                    </p:cNvPicPr>
                    <p:nvPr/>
                  </p:nvPicPr>
                  <p:blipFill rotWithShape="1">
                    <a:blip r:embed="rId3"/>
                    <a:srcRect t="1" b="36134"/>
                    <a:stretch/>
                  </p:blipFill>
                  <p:spPr>
                    <a:xfrm>
                      <a:off x="0" y="1138575"/>
                      <a:ext cx="4067397" cy="2676254"/>
                    </a:xfrm>
                    <a:prstGeom prst="rect">
                      <a:avLst/>
                    </a:prstGeom>
                  </p:spPr>
                </p:pic>
                <p:pic>
                  <p:nvPicPr>
                    <p:cNvPr id="15" name="Image 14" descr="Une image contenant texte, diagramme, carte&#10;&#10;Description générée automatiquement">
                      <a:extLst>
                        <a:ext uri="{FF2B5EF4-FFF2-40B4-BE49-F238E27FC236}">
                          <a16:creationId xmlns:a16="http://schemas.microsoft.com/office/drawing/2014/main" id="{C6150DD0-6F5E-7A98-6CD5-1A4C12689FB4}"/>
                        </a:ext>
                      </a:extLst>
                    </p:cNvPr>
                    <p:cNvPicPr>
                      <a:picLocks noChangeAspect="1"/>
                    </p:cNvPicPr>
                    <p:nvPr/>
                  </p:nvPicPr>
                  <p:blipFill rotWithShape="1">
                    <a:blip r:embed="rId4"/>
                    <a:srcRect l="22252" t="40194" r="53706" b="21435"/>
                    <a:stretch/>
                  </p:blipFill>
                  <p:spPr>
                    <a:xfrm>
                      <a:off x="6765945" y="1403118"/>
                      <a:ext cx="1385963" cy="1655131"/>
                    </a:xfrm>
                    <a:prstGeom prst="rect">
                      <a:avLst/>
                    </a:prstGeom>
                  </p:spPr>
                </p:pic>
                <p:sp>
                  <p:nvSpPr>
                    <p:cNvPr id="29" name="ZoneTexte 28">
                      <a:extLst>
                        <a:ext uri="{FF2B5EF4-FFF2-40B4-BE49-F238E27FC236}">
                          <a16:creationId xmlns:a16="http://schemas.microsoft.com/office/drawing/2014/main" id="{54E6234F-5C69-DB70-DE74-653E65E265DC}"/>
                        </a:ext>
                      </a:extLst>
                    </p:cNvPr>
                    <p:cNvSpPr txBox="1"/>
                    <p:nvPr/>
                  </p:nvSpPr>
                  <p:spPr>
                    <a:xfrm>
                      <a:off x="4084556" y="2224051"/>
                      <a:ext cx="2822713" cy="523220"/>
                    </a:xfrm>
                    <a:prstGeom prst="rect">
                      <a:avLst/>
                    </a:prstGeom>
                    <a:noFill/>
                  </p:spPr>
                  <p:txBody>
                    <a:bodyPr wrap="square" rtlCol="0">
                      <a:spAutoFit/>
                    </a:bodyPr>
                    <a:lstStyle/>
                    <a:p>
                      <a:r>
                        <a:rPr lang="en-US"/>
                        <a:t>Connectivity Status Indicator (CSI) of individual </a:t>
                      </a:r>
                      <a:r>
                        <a:rPr lang="en-US" b="1">
                          <a:solidFill>
                            <a:schemeClr val="accent1"/>
                          </a:solidFill>
                        </a:rPr>
                        <a:t>river reaches</a:t>
                      </a:r>
                    </a:p>
                  </p:txBody>
                </p:sp>
              </p:grpSp>
              <p:sp>
                <p:nvSpPr>
                  <p:cNvPr id="13" name="Accolade fermante 12">
                    <a:extLst>
                      <a:ext uri="{FF2B5EF4-FFF2-40B4-BE49-F238E27FC236}">
                        <a16:creationId xmlns:a16="http://schemas.microsoft.com/office/drawing/2014/main" id="{8B21DEF1-4CD1-6F2C-0B34-E9D5E2E1DE71}"/>
                      </a:ext>
                    </a:extLst>
                  </p:cNvPr>
                  <p:cNvSpPr/>
                  <p:nvPr/>
                </p:nvSpPr>
                <p:spPr>
                  <a:xfrm>
                    <a:off x="3790122" y="1138574"/>
                    <a:ext cx="231321" cy="2676253"/>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30" name="Ellipse 29">
                  <a:extLst>
                    <a:ext uri="{FF2B5EF4-FFF2-40B4-BE49-F238E27FC236}">
                      <a16:creationId xmlns:a16="http://schemas.microsoft.com/office/drawing/2014/main" id="{8AB29CB6-5117-F5E4-65D7-26C1D532741A}"/>
                    </a:ext>
                  </a:extLst>
                </p:cNvPr>
                <p:cNvSpPr/>
                <p:nvPr/>
              </p:nvSpPr>
              <p:spPr>
                <a:xfrm>
                  <a:off x="2327290" y="1609610"/>
                  <a:ext cx="214313" cy="200025"/>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8">
                <a:extLst>
                  <a:ext uri="{FF2B5EF4-FFF2-40B4-BE49-F238E27FC236}">
                    <a16:creationId xmlns:a16="http://schemas.microsoft.com/office/drawing/2014/main" id="{43FC1646-9C4E-D8F2-1B6A-9E1FF8F14A40}"/>
                  </a:ext>
                </a:extLst>
              </p:cNvPr>
              <p:cNvSpPr/>
              <p:nvPr/>
            </p:nvSpPr>
            <p:spPr>
              <a:xfrm>
                <a:off x="6852470" y="1490770"/>
                <a:ext cx="219739" cy="140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6" name="Rectangle 35">
              <a:extLst>
                <a:ext uri="{FF2B5EF4-FFF2-40B4-BE49-F238E27FC236}">
                  <a16:creationId xmlns:a16="http://schemas.microsoft.com/office/drawing/2014/main" id="{05D16C5D-1425-11C3-2E85-3E132C877786}"/>
                </a:ext>
              </a:extLst>
            </p:cNvPr>
            <p:cNvSpPr/>
            <p:nvPr/>
          </p:nvSpPr>
          <p:spPr>
            <a:xfrm>
              <a:off x="2614411" y="1490770"/>
              <a:ext cx="1056068" cy="43691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59F3FDC5-D0A2-CDC4-EFE8-6F67D8152EC0}"/>
                </a:ext>
              </a:extLst>
            </p:cNvPr>
            <p:cNvSpPr/>
            <p:nvPr/>
          </p:nvSpPr>
          <p:spPr>
            <a:xfrm>
              <a:off x="879900" y="1744768"/>
              <a:ext cx="1056068" cy="436912"/>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2A139FF6-1B41-5A7A-20B0-2A11D850F4A4}"/>
                </a:ext>
              </a:extLst>
            </p:cNvPr>
            <p:cNvSpPr/>
            <p:nvPr/>
          </p:nvSpPr>
          <p:spPr>
            <a:xfrm>
              <a:off x="2033698" y="1863211"/>
              <a:ext cx="214313" cy="200025"/>
            </a:xfrm>
            <a:prstGeom prst="ellipse">
              <a:avLst/>
            </a:prstGeom>
            <a:noFill/>
            <a:ln>
              <a:solidFill>
                <a:srgbClr val="F398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98029"/>
                </a:solidFill>
              </a:endParaRPr>
            </a:p>
          </p:txBody>
        </p:sp>
        <p:sp>
          <p:nvSpPr>
            <p:cNvPr id="49" name="Rectangle 48">
              <a:extLst>
                <a:ext uri="{FF2B5EF4-FFF2-40B4-BE49-F238E27FC236}">
                  <a16:creationId xmlns:a16="http://schemas.microsoft.com/office/drawing/2014/main" id="{F41F47F8-8E24-3C6A-6BCC-803808F9F690}"/>
                </a:ext>
              </a:extLst>
            </p:cNvPr>
            <p:cNvSpPr/>
            <p:nvPr/>
          </p:nvSpPr>
          <p:spPr>
            <a:xfrm>
              <a:off x="2603299" y="2057569"/>
              <a:ext cx="1056068" cy="34046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solidFill>
              </a:endParaRPr>
            </a:p>
          </p:txBody>
        </p:sp>
        <p:sp>
          <p:nvSpPr>
            <p:cNvPr id="50" name="Ellipse 49">
              <a:extLst>
                <a:ext uri="{FF2B5EF4-FFF2-40B4-BE49-F238E27FC236}">
                  <a16:creationId xmlns:a16="http://schemas.microsoft.com/office/drawing/2014/main" id="{418FA4E8-666B-8456-7B6D-7E14CCB0BDB6}"/>
                </a:ext>
              </a:extLst>
            </p:cNvPr>
            <p:cNvSpPr/>
            <p:nvPr/>
          </p:nvSpPr>
          <p:spPr>
            <a:xfrm>
              <a:off x="2346684" y="2127786"/>
              <a:ext cx="214313" cy="20002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98029"/>
                </a:solidFill>
              </a:endParaRPr>
            </a:p>
          </p:txBody>
        </p:sp>
        <p:sp>
          <p:nvSpPr>
            <p:cNvPr id="143" name="Rectangle 142">
              <a:extLst>
                <a:ext uri="{FF2B5EF4-FFF2-40B4-BE49-F238E27FC236}">
                  <a16:creationId xmlns:a16="http://schemas.microsoft.com/office/drawing/2014/main" id="{22CB1527-B782-79D3-7E2F-9F60FBBF4E37}"/>
                </a:ext>
              </a:extLst>
            </p:cNvPr>
            <p:cNvSpPr/>
            <p:nvPr/>
          </p:nvSpPr>
          <p:spPr>
            <a:xfrm>
              <a:off x="879900" y="2260178"/>
              <a:ext cx="1056068" cy="461944"/>
            </a:xfrm>
            <a:prstGeom prst="rect">
              <a:avLst/>
            </a:prstGeom>
            <a:noFill/>
            <a:ln>
              <a:solidFill>
                <a:srgbClr val="156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156E1B"/>
                </a:solidFill>
              </a:endParaRPr>
            </a:p>
          </p:txBody>
        </p:sp>
        <p:sp>
          <p:nvSpPr>
            <p:cNvPr id="144" name="Ellipse 143">
              <a:extLst>
                <a:ext uri="{FF2B5EF4-FFF2-40B4-BE49-F238E27FC236}">
                  <a16:creationId xmlns:a16="http://schemas.microsoft.com/office/drawing/2014/main" id="{E419D6C3-B221-357E-A7E2-7C86EA32BEEA}"/>
                </a:ext>
              </a:extLst>
            </p:cNvPr>
            <p:cNvSpPr/>
            <p:nvPr/>
          </p:nvSpPr>
          <p:spPr>
            <a:xfrm>
              <a:off x="2031798" y="2375492"/>
              <a:ext cx="214313" cy="200025"/>
            </a:xfrm>
            <a:prstGeom prst="ellipse">
              <a:avLst/>
            </a:prstGeom>
            <a:noFill/>
            <a:ln>
              <a:solidFill>
                <a:srgbClr val="156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98029"/>
                </a:solidFill>
              </a:endParaRPr>
            </a:p>
          </p:txBody>
        </p:sp>
      </p:grpSp>
      <p:sp>
        <p:nvSpPr>
          <p:cNvPr id="6" name="Titre 2">
            <a:extLst>
              <a:ext uri="{FF2B5EF4-FFF2-40B4-BE49-F238E27FC236}">
                <a16:creationId xmlns:a16="http://schemas.microsoft.com/office/drawing/2014/main" id="{7614DED0-3D57-7DF8-63CE-CDEC273BDE7E}"/>
              </a:ext>
            </a:extLst>
          </p:cNvPr>
          <p:cNvSpPr>
            <a:spLocks noGrp="1"/>
          </p:cNvSpPr>
          <p:nvPr>
            <p:ph type="title"/>
          </p:nvPr>
        </p:nvSpPr>
        <p:spPr>
          <a:xfrm>
            <a:off x="904875" y="131033"/>
            <a:ext cx="3667125" cy="535992"/>
          </a:xfrm>
        </p:spPr>
        <p:txBody>
          <a:bodyPr>
            <a:normAutofit/>
          </a:bodyPr>
          <a:lstStyle/>
          <a:p>
            <a:r>
              <a:rPr lang="fr-FR" sz="2400" err="1"/>
              <a:t>Methodology</a:t>
            </a:r>
            <a:endParaRPr lang="fr-FR" sz="2400"/>
          </a:p>
        </p:txBody>
      </p:sp>
      <p:grpSp>
        <p:nvGrpSpPr>
          <p:cNvPr id="44" name="Groupe 43">
            <a:extLst>
              <a:ext uri="{FF2B5EF4-FFF2-40B4-BE49-F238E27FC236}">
                <a16:creationId xmlns:a16="http://schemas.microsoft.com/office/drawing/2014/main" id="{EE39491A-0B83-6DBF-3334-084CDBE1EEFF}"/>
              </a:ext>
            </a:extLst>
          </p:cNvPr>
          <p:cNvGrpSpPr/>
          <p:nvPr/>
        </p:nvGrpSpPr>
        <p:grpSpPr>
          <a:xfrm>
            <a:off x="2853166" y="3391435"/>
            <a:ext cx="7228027" cy="1708160"/>
            <a:chOff x="2753416" y="3457935"/>
            <a:chExt cx="7228027" cy="1708160"/>
          </a:xfrm>
        </p:grpSpPr>
        <p:sp>
          <p:nvSpPr>
            <p:cNvPr id="8" name="ZoneTexte 7">
              <a:extLst>
                <a:ext uri="{FF2B5EF4-FFF2-40B4-BE49-F238E27FC236}">
                  <a16:creationId xmlns:a16="http://schemas.microsoft.com/office/drawing/2014/main" id="{7FAE697A-A8E4-4D9C-D8C7-F42139DF4192}"/>
                </a:ext>
              </a:extLst>
            </p:cNvPr>
            <p:cNvSpPr txBox="1"/>
            <p:nvPr/>
          </p:nvSpPr>
          <p:spPr>
            <a:xfrm>
              <a:off x="7053956" y="3584120"/>
              <a:ext cx="2927487" cy="1477328"/>
            </a:xfrm>
            <a:prstGeom prst="rect">
              <a:avLst/>
            </a:prstGeom>
            <a:noFill/>
          </p:spPr>
          <p:txBody>
            <a:bodyPr wrap="square" rtlCol="0">
              <a:spAutoFit/>
            </a:bodyPr>
            <a:lstStyle/>
            <a:p>
              <a:r>
                <a:rPr lang="fr-FR" sz="1500" b="1">
                  <a:solidFill>
                    <a:srgbClr val="F39869"/>
                  </a:solidFill>
                  <a:effectLst/>
                  <a:latin typeface="Arial" panose="020B0604020202020204" pitchFamily="34" charset="0"/>
                  <a:cs typeface="Arial" panose="020B0604020202020204" pitchFamily="34" charset="0"/>
                </a:rPr>
                <a:t>Proxy </a:t>
              </a:r>
              <a:r>
                <a:rPr lang="fr-FR" sz="1500" b="1" err="1">
                  <a:solidFill>
                    <a:srgbClr val="F39869"/>
                  </a:solidFill>
                  <a:effectLst/>
                  <a:latin typeface="Arial" panose="020B0604020202020204" pitchFamily="34" charset="0"/>
                  <a:cs typeface="Arial" panose="020B0604020202020204" pitchFamily="34" charset="0"/>
                </a:rPr>
                <a:t>indicators</a:t>
              </a:r>
              <a:endParaRPr lang="fr-FR" sz="1500" b="1">
                <a:solidFill>
                  <a:srgbClr val="F39869"/>
                </a:solidFill>
                <a:effectLst/>
                <a:latin typeface="Arial" panose="020B0604020202020204" pitchFamily="34" charset="0"/>
                <a:cs typeface="Arial" panose="020B0604020202020204" pitchFamily="34" charset="0"/>
              </a:endParaRPr>
            </a:p>
            <a:p>
              <a:r>
                <a:rPr lang="fr-FR" sz="1500">
                  <a:effectLst/>
                  <a:latin typeface="Arial" panose="020B0604020202020204" pitchFamily="34" charset="0"/>
                  <a:cs typeface="Arial" panose="020B0604020202020204" pitchFamily="34" charset="0"/>
                </a:rPr>
                <a:t>DOF</a:t>
              </a:r>
            </a:p>
            <a:p>
              <a:r>
                <a:rPr lang="fr-FR" sz="1500">
                  <a:effectLst/>
                  <a:latin typeface="Arial" panose="020B0604020202020204" pitchFamily="34" charset="0"/>
                  <a:cs typeface="Arial" panose="020B0604020202020204" pitchFamily="34" charset="0"/>
                </a:rPr>
                <a:t>DOR</a:t>
              </a:r>
            </a:p>
            <a:p>
              <a:r>
                <a:rPr lang="fr-FR" sz="1500">
                  <a:effectLst/>
                  <a:latin typeface="Arial" panose="020B0604020202020204" pitchFamily="34" charset="0"/>
                  <a:cs typeface="Arial" panose="020B0604020202020204" pitchFamily="34" charset="0"/>
                </a:rPr>
                <a:t>SED</a:t>
              </a:r>
            </a:p>
            <a:p>
              <a:r>
                <a:rPr lang="fr-FR" sz="1500">
                  <a:effectLst/>
                  <a:latin typeface="Arial" panose="020B0604020202020204" pitchFamily="34" charset="0"/>
                  <a:cs typeface="Arial" panose="020B0604020202020204" pitchFamily="34" charset="0"/>
                </a:rPr>
                <a:t>USE</a:t>
              </a:r>
            </a:p>
            <a:p>
              <a:r>
                <a:rPr lang="fr-FR" sz="1500">
                  <a:effectLst/>
                  <a:latin typeface="Arial" panose="020B0604020202020204" pitchFamily="34" charset="0"/>
                  <a:cs typeface="Arial" panose="020B0604020202020204" pitchFamily="34" charset="0"/>
                </a:rPr>
                <a:t>RDD</a:t>
              </a:r>
              <a:r>
                <a:rPr lang="fr-FR" sz="1500">
                  <a:latin typeface="Arial" panose="020B0604020202020204" pitchFamily="34" charset="0"/>
                  <a:cs typeface="Arial" panose="020B0604020202020204" pitchFamily="34" charset="0"/>
                </a:rPr>
                <a:t> &amp; URB</a:t>
              </a:r>
            </a:p>
          </p:txBody>
        </p:sp>
        <p:cxnSp>
          <p:nvCxnSpPr>
            <p:cNvPr id="11" name="Connecteur droit avec flèche 10">
              <a:extLst>
                <a:ext uri="{FF2B5EF4-FFF2-40B4-BE49-F238E27FC236}">
                  <a16:creationId xmlns:a16="http://schemas.microsoft.com/office/drawing/2014/main" id="{57AA405C-104D-6B3E-2067-826F4DD057E3}"/>
                </a:ext>
              </a:extLst>
            </p:cNvPr>
            <p:cNvCxnSpPr>
              <a:cxnSpLocks/>
            </p:cNvCxnSpPr>
            <p:nvPr/>
          </p:nvCxnSpPr>
          <p:spPr>
            <a:xfrm>
              <a:off x="6412804" y="3972908"/>
              <a:ext cx="625585" cy="0"/>
            </a:xfrm>
            <a:prstGeom prst="straightConnector1">
              <a:avLst/>
            </a:prstGeom>
            <a:ln w="28575">
              <a:solidFill>
                <a:srgbClr val="156E1B"/>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E98C992F-5B6C-F91E-0CE4-24AA7141DD21}"/>
                </a:ext>
              </a:extLst>
            </p:cNvPr>
            <p:cNvCxnSpPr>
              <a:cxnSpLocks/>
            </p:cNvCxnSpPr>
            <p:nvPr/>
          </p:nvCxnSpPr>
          <p:spPr>
            <a:xfrm>
              <a:off x="6412804" y="4215662"/>
              <a:ext cx="625585" cy="0"/>
            </a:xfrm>
            <a:prstGeom prst="straightConnector1">
              <a:avLst/>
            </a:prstGeom>
            <a:ln w="28575">
              <a:solidFill>
                <a:srgbClr val="156E1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34CACF9F-C16B-5EAB-6586-A60BF6DA3D1E}"/>
                </a:ext>
              </a:extLst>
            </p:cNvPr>
            <p:cNvCxnSpPr>
              <a:cxnSpLocks/>
            </p:cNvCxnSpPr>
            <p:nvPr/>
          </p:nvCxnSpPr>
          <p:spPr>
            <a:xfrm>
              <a:off x="6412804" y="4433240"/>
              <a:ext cx="625585" cy="0"/>
            </a:xfrm>
            <a:prstGeom prst="straightConnector1">
              <a:avLst/>
            </a:prstGeom>
            <a:ln w="28575">
              <a:solidFill>
                <a:srgbClr val="156E1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DA7D1FEC-049A-A24D-22EF-87F03CA47734}"/>
                </a:ext>
              </a:extLst>
            </p:cNvPr>
            <p:cNvCxnSpPr>
              <a:cxnSpLocks/>
            </p:cNvCxnSpPr>
            <p:nvPr/>
          </p:nvCxnSpPr>
          <p:spPr>
            <a:xfrm>
              <a:off x="6412804" y="4643391"/>
              <a:ext cx="625585" cy="0"/>
            </a:xfrm>
            <a:prstGeom prst="straightConnector1">
              <a:avLst/>
            </a:prstGeom>
            <a:ln w="28575">
              <a:solidFill>
                <a:srgbClr val="156E1B"/>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4FD094F3-5EE4-CF6A-D517-50507BFDBEC2}"/>
                </a:ext>
              </a:extLst>
            </p:cNvPr>
            <p:cNvCxnSpPr>
              <a:cxnSpLocks/>
            </p:cNvCxnSpPr>
            <p:nvPr/>
          </p:nvCxnSpPr>
          <p:spPr>
            <a:xfrm>
              <a:off x="6439309" y="4844202"/>
              <a:ext cx="599080" cy="0"/>
            </a:xfrm>
            <a:prstGeom prst="straightConnector1">
              <a:avLst/>
            </a:prstGeom>
            <a:ln w="28575">
              <a:solidFill>
                <a:srgbClr val="156E1B"/>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2ED80A0D-6B27-7838-C67D-513173F22082}"/>
                </a:ext>
              </a:extLst>
            </p:cNvPr>
            <p:cNvSpPr txBox="1"/>
            <p:nvPr/>
          </p:nvSpPr>
          <p:spPr>
            <a:xfrm>
              <a:off x="2753416" y="3457935"/>
              <a:ext cx="3685893" cy="1708160"/>
            </a:xfrm>
            <a:prstGeom prst="rect">
              <a:avLst/>
            </a:prstGeom>
            <a:noFill/>
          </p:spPr>
          <p:txBody>
            <a:bodyPr wrap="square" rtlCol="0">
              <a:spAutoFit/>
            </a:bodyPr>
            <a:lstStyle/>
            <a:p>
              <a:r>
                <a:rPr lang="en-AU" sz="1500" b="1">
                  <a:solidFill>
                    <a:schemeClr val="accent2"/>
                  </a:solidFill>
                  <a:effectLst/>
                  <a:latin typeface="Arial" panose="020B0604020202020204" pitchFamily="34" charset="0"/>
                  <a:cs typeface="Arial" panose="020B0604020202020204" pitchFamily="34" charset="0"/>
                </a:rPr>
                <a:t>Pressure factors</a:t>
              </a:r>
            </a:p>
            <a:p>
              <a:pPr marL="285750" lvl="2" indent="-285750">
                <a:buFont typeface="Arial" panose="020B0604020202020204" pitchFamily="34" charset="0"/>
                <a:buChar char="•"/>
              </a:pPr>
              <a:r>
                <a:rPr lang="en-AU" sz="1500">
                  <a:effectLst/>
                  <a:latin typeface="Arial" panose="020B0604020202020204" pitchFamily="34" charset="0"/>
                  <a:cs typeface="Arial" panose="020B0604020202020204" pitchFamily="34" charset="0"/>
                </a:rPr>
                <a:t>river fragmentation </a:t>
              </a:r>
            </a:p>
            <a:p>
              <a:pPr marL="285750" lvl="2" indent="-285750">
                <a:buFont typeface="Arial" panose="020B0604020202020204" pitchFamily="34" charset="0"/>
                <a:buChar char="•"/>
              </a:pPr>
              <a:r>
                <a:rPr lang="en-AU" sz="1500">
                  <a:effectLst/>
                  <a:latin typeface="Arial" panose="020B0604020202020204" pitchFamily="34" charset="0"/>
                  <a:cs typeface="Arial" panose="020B0604020202020204" pitchFamily="34" charset="0"/>
                </a:rPr>
                <a:t>flow regulation </a:t>
              </a:r>
            </a:p>
            <a:p>
              <a:pPr marL="285750" lvl="2" indent="-285750">
                <a:buFont typeface="Arial" panose="020B0604020202020204" pitchFamily="34" charset="0"/>
                <a:buChar char="•"/>
              </a:pPr>
              <a:r>
                <a:rPr lang="en-AU" sz="1500">
                  <a:effectLst/>
                  <a:latin typeface="Arial" panose="020B0604020202020204" pitchFamily="34" charset="0"/>
                  <a:cs typeface="Arial" panose="020B0604020202020204" pitchFamily="34" charset="0"/>
                </a:rPr>
                <a:t>sediment trapping </a:t>
              </a:r>
            </a:p>
            <a:p>
              <a:pPr marL="285750" lvl="2" indent="-285750">
                <a:buFont typeface="Arial" panose="020B0604020202020204" pitchFamily="34" charset="0"/>
                <a:buChar char="•"/>
              </a:pPr>
              <a:r>
                <a:rPr lang="en-AU" sz="1500">
                  <a:effectLst/>
                  <a:latin typeface="Arial" panose="020B0604020202020204" pitchFamily="34" charset="0"/>
                  <a:cs typeface="Arial" panose="020B0604020202020204" pitchFamily="34" charset="0"/>
                </a:rPr>
                <a:t>water consumption (surface </a:t>
              </a:r>
              <a:br>
                <a:rPr lang="en-AU" sz="1500">
                  <a:effectLst/>
                  <a:latin typeface="Arial" panose="020B0604020202020204" pitchFamily="34" charset="0"/>
                  <a:cs typeface="Arial" panose="020B0604020202020204" pitchFamily="34" charset="0"/>
                </a:rPr>
              </a:br>
              <a:r>
                <a:rPr lang="en-AU" sz="1500">
                  <a:effectLst/>
                  <a:latin typeface="Arial" panose="020B0604020202020204" pitchFamily="34" charset="0"/>
                  <a:cs typeface="Arial" panose="020B0604020202020204" pitchFamily="34" charset="0"/>
                </a:rPr>
                <a:t>or groundwater abstractions) </a:t>
              </a:r>
            </a:p>
            <a:p>
              <a:pPr marL="285750" lvl="2" indent="-285750">
                <a:buFont typeface="Arial" panose="020B0604020202020204" pitchFamily="34" charset="0"/>
                <a:buChar char="•"/>
              </a:pPr>
              <a:r>
                <a:rPr lang="en-AU" sz="1500">
                  <a:effectLst/>
                  <a:latin typeface="Arial" panose="020B0604020202020204" pitchFamily="34" charset="0"/>
                  <a:cs typeface="Arial" panose="020B0604020202020204" pitchFamily="34" charset="0"/>
                </a:rPr>
                <a:t>infrastructure development</a:t>
              </a:r>
              <a:endParaRPr lang="en-AU" sz="1500">
                <a:latin typeface="Arial" panose="020B0604020202020204" pitchFamily="34" charset="0"/>
                <a:cs typeface="Arial" panose="020B0604020202020204" pitchFamily="34" charset="0"/>
              </a:endParaRPr>
            </a:p>
          </p:txBody>
        </p:sp>
      </p:grpSp>
      <p:grpSp>
        <p:nvGrpSpPr>
          <p:cNvPr id="43" name="Groupe 42">
            <a:extLst>
              <a:ext uri="{FF2B5EF4-FFF2-40B4-BE49-F238E27FC236}">
                <a16:creationId xmlns:a16="http://schemas.microsoft.com/office/drawing/2014/main" id="{300AEBAF-0F8A-9843-16ED-A8E415022827}"/>
              </a:ext>
            </a:extLst>
          </p:cNvPr>
          <p:cNvGrpSpPr/>
          <p:nvPr/>
        </p:nvGrpSpPr>
        <p:grpSpPr>
          <a:xfrm>
            <a:off x="8435989" y="3986377"/>
            <a:ext cx="551380" cy="584775"/>
            <a:chOff x="6483806" y="3406706"/>
            <a:chExt cx="551380" cy="584775"/>
          </a:xfrm>
        </p:grpSpPr>
        <p:sp>
          <p:nvSpPr>
            <p:cNvPr id="33" name="ZoneTexte 32">
              <a:extLst>
                <a:ext uri="{FF2B5EF4-FFF2-40B4-BE49-F238E27FC236}">
                  <a16:creationId xmlns:a16="http://schemas.microsoft.com/office/drawing/2014/main" id="{EC42F102-319C-43CD-D526-89C14EFA2E50}"/>
                </a:ext>
              </a:extLst>
            </p:cNvPr>
            <p:cNvSpPr txBox="1"/>
            <p:nvPr/>
          </p:nvSpPr>
          <p:spPr>
            <a:xfrm>
              <a:off x="6553351" y="3406706"/>
              <a:ext cx="412292" cy="584775"/>
            </a:xfrm>
            <a:prstGeom prst="rect">
              <a:avLst/>
            </a:prstGeom>
            <a:noFill/>
          </p:spPr>
          <p:txBody>
            <a:bodyPr wrap="none" rtlCol="0">
              <a:spAutoFit/>
            </a:bodyPr>
            <a:lstStyle/>
            <a:p>
              <a:r>
                <a:rPr lang="fr-FR" sz="3200"/>
                <a:t>3</a:t>
              </a:r>
              <a:endParaRPr lang="fr-FR"/>
            </a:p>
          </p:txBody>
        </p:sp>
        <p:sp>
          <p:nvSpPr>
            <p:cNvPr id="39" name="Ellipse 38">
              <a:extLst>
                <a:ext uri="{FF2B5EF4-FFF2-40B4-BE49-F238E27FC236}">
                  <a16:creationId xmlns:a16="http://schemas.microsoft.com/office/drawing/2014/main" id="{A7A29B4E-F6E7-8D2A-8706-748EB06B4944}"/>
                </a:ext>
              </a:extLst>
            </p:cNvPr>
            <p:cNvSpPr/>
            <p:nvPr/>
          </p:nvSpPr>
          <p:spPr>
            <a:xfrm>
              <a:off x="6483806" y="3437596"/>
              <a:ext cx="551380" cy="522997"/>
            </a:xfrm>
            <a:prstGeom prst="ellipse">
              <a:avLst/>
            </a:prstGeom>
            <a:noFill/>
            <a:ln>
              <a:solidFill>
                <a:srgbClr val="F398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092304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4"/>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13</a:t>
            </a:fld>
            <a:endParaRPr lang="fr-FR" sz="1000"/>
          </a:p>
        </p:txBody>
      </p:sp>
      <p:pic>
        <p:nvPicPr>
          <p:cNvPr id="44" name="Image 43" descr="Une image contenant Police, texte, blanc, ligne&#10;&#10;Description générée automatiquement">
            <a:extLst>
              <a:ext uri="{FF2B5EF4-FFF2-40B4-BE49-F238E27FC236}">
                <a16:creationId xmlns:a16="http://schemas.microsoft.com/office/drawing/2014/main" id="{C8FACCF4-4C65-E590-B63F-B8B4C809828A}"/>
              </a:ext>
            </a:extLst>
          </p:cNvPr>
          <p:cNvPicPr>
            <a:picLocks noChangeAspect="1"/>
          </p:cNvPicPr>
          <p:nvPr/>
        </p:nvPicPr>
        <p:blipFill>
          <a:blip r:embed="rId3"/>
          <a:stretch>
            <a:fillRect/>
          </a:stretch>
        </p:blipFill>
        <p:spPr>
          <a:xfrm>
            <a:off x="6497219" y="3982214"/>
            <a:ext cx="2481520" cy="839337"/>
          </a:xfrm>
          <a:prstGeom prst="rect">
            <a:avLst/>
          </a:prstGeom>
        </p:spPr>
      </p:pic>
      <p:sp>
        <p:nvSpPr>
          <p:cNvPr id="48" name="ZoneTexte 47">
            <a:extLst>
              <a:ext uri="{FF2B5EF4-FFF2-40B4-BE49-F238E27FC236}">
                <a16:creationId xmlns:a16="http://schemas.microsoft.com/office/drawing/2014/main" id="{D5E924E6-F328-96CE-21B7-9EFF48ED3165}"/>
              </a:ext>
            </a:extLst>
          </p:cNvPr>
          <p:cNvSpPr txBox="1"/>
          <p:nvPr/>
        </p:nvSpPr>
        <p:spPr>
          <a:xfrm>
            <a:off x="7072209" y="3606198"/>
            <a:ext cx="1891568" cy="307777"/>
          </a:xfrm>
          <a:prstGeom prst="rect">
            <a:avLst/>
          </a:prstGeom>
          <a:noFill/>
        </p:spPr>
        <p:txBody>
          <a:bodyPr wrap="square" lIns="91440" tIns="45720" rIns="91440" bIns="45720" rtlCol="0" anchor="t">
            <a:spAutoFit/>
          </a:bodyPr>
          <a:lstStyle/>
          <a:p>
            <a:r>
              <a:rPr lang="fr-FR" b="1" err="1">
                <a:solidFill>
                  <a:schemeClr val="accent2">
                    <a:lumMod val="76000"/>
                  </a:schemeClr>
                </a:solidFill>
              </a:rPr>
              <a:t>Weighting</a:t>
            </a:r>
            <a:r>
              <a:rPr lang="fr-FR" b="1">
                <a:solidFill>
                  <a:schemeClr val="accent2">
                    <a:lumMod val="76000"/>
                  </a:schemeClr>
                </a:solidFill>
              </a:rPr>
              <a:t> model</a:t>
            </a:r>
            <a:endParaRPr lang="fr-FR" b="1">
              <a:solidFill>
                <a:schemeClr val="accent2">
                  <a:lumMod val="76000"/>
                </a:schemeClr>
              </a:solidFill>
              <a:effectLst/>
            </a:endParaRPr>
          </a:p>
        </p:txBody>
      </p:sp>
      <p:grpSp>
        <p:nvGrpSpPr>
          <p:cNvPr id="12" name="Groupe 11">
            <a:extLst>
              <a:ext uri="{FF2B5EF4-FFF2-40B4-BE49-F238E27FC236}">
                <a16:creationId xmlns:a16="http://schemas.microsoft.com/office/drawing/2014/main" id="{0733336C-1CE1-AB4E-6D63-A50DD49D5085}"/>
              </a:ext>
            </a:extLst>
          </p:cNvPr>
          <p:cNvGrpSpPr/>
          <p:nvPr/>
        </p:nvGrpSpPr>
        <p:grpSpPr>
          <a:xfrm>
            <a:off x="0" y="586386"/>
            <a:ext cx="8151908" cy="2689504"/>
            <a:chOff x="0" y="1125323"/>
            <a:chExt cx="8151908" cy="2689504"/>
          </a:xfrm>
        </p:grpSpPr>
        <p:grpSp>
          <p:nvGrpSpPr>
            <p:cNvPr id="10" name="Groupe 9">
              <a:extLst>
                <a:ext uri="{FF2B5EF4-FFF2-40B4-BE49-F238E27FC236}">
                  <a16:creationId xmlns:a16="http://schemas.microsoft.com/office/drawing/2014/main" id="{7F981A42-132B-63A1-D9FB-0C4B7350A188}"/>
                </a:ext>
              </a:extLst>
            </p:cNvPr>
            <p:cNvGrpSpPr/>
            <p:nvPr/>
          </p:nvGrpSpPr>
          <p:grpSpPr>
            <a:xfrm>
              <a:off x="0" y="1125323"/>
              <a:ext cx="8151908" cy="2689504"/>
              <a:chOff x="0" y="1125323"/>
              <a:chExt cx="8151908" cy="2689504"/>
            </a:xfrm>
          </p:grpSpPr>
          <p:grpSp>
            <p:nvGrpSpPr>
              <p:cNvPr id="35" name="Groupe 34">
                <a:extLst>
                  <a:ext uri="{FF2B5EF4-FFF2-40B4-BE49-F238E27FC236}">
                    <a16:creationId xmlns:a16="http://schemas.microsoft.com/office/drawing/2014/main" id="{78C197F4-E367-77AD-B10E-6BDD84D7EA24}"/>
                  </a:ext>
                </a:extLst>
              </p:cNvPr>
              <p:cNvGrpSpPr/>
              <p:nvPr/>
            </p:nvGrpSpPr>
            <p:grpSpPr>
              <a:xfrm>
                <a:off x="0" y="1125323"/>
                <a:ext cx="8151908" cy="2689504"/>
                <a:chOff x="0" y="1125323"/>
                <a:chExt cx="8151908" cy="2689504"/>
              </a:xfrm>
            </p:grpSpPr>
            <p:grpSp>
              <p:nvGrpSpPr>
                <p:cNvPr id="4" name="Groupe 3">
                  <a:extLst>
                    <a:ext uri="{FF2B5EF4-FFF2-40B4-BE49-F238E27FC236}">
                      <a16:creationId xmlns:a16="http://schemas.microsoft.com/office/drawing/2014/main" id="{78BEAFBE-F779-7E70-23C2-07728881ABC6}"/>
                    </a:ext>
                  </a:extLst>
                </p:cNvPr>
                <p:cNvGrpSpPr/>
                <p:nvPr/>
              </p:nvGrpSpPr>
              <p:grpSpPr>
                <a:xfrm>
                  <a:off x="0" y="1125323"/>
                  <a:ext cx="8151908" cy="2689504"/>
                  <a:chOff x="0" y="1125323"/>
                  <a:chExt cx="8151908" cy="2689504"/>
                </a:xfrm>
              </p:grpSpPr>
              <p:grpSp>
                <p:nvGrpSpPr>
                  <p:cNvPr id="3" name="Groupe 2">
                    <a:extLst>
                      <a:ext uri="{FF2B5EF4-FFF2-40B4-BE49-F238E27FC236}">
                        <a16:creationId xmlns:a16="http://schemas.microsoft.com/office/drawing/2014/main" id="{1BBB34B6-97E7-D79F-52AF-F0805F8C52C7}"/>
                      </a:ext>
                    </a:extLst>
                  </p:cNvPr>
                  <p:cNvGrpSpPr/>
                  <p:nvPr/>
                </p:nvGrpSpPr>
                <p:grpSpPr>
                  <a:xfrm>
                    <a:off x="0" y="1125323"/>
                    <a:ext cx="8151908" cy="2676254"/>
                    <a:chOff x="0" y="1138575"/>
                    <a:chExt cx="8151908" cy="2676254"/>
                  </a:xfrm>
                </p:grpSpPr>
                <p:pic>
                  <p:nvPicPr>
                    <p:cNvPr id="5" name="Image 4" descr="Une image contenant texte, capture d’écran, diagramme, Police&#10;&#10;Description générée automatiquement">
                      <a:extLst>
                        <a:ext uri="{FF2B5EF4-FFF2-40B4-BE49-F238E27FC236}">
                          <a16:creationId xmlns:a16="http://schemas.microsoft.com/office/drawing/2014/main" id="{1E1BED73-5BC0-3415-425E-CF834715A739}"/>
                        </a:ext>
                      </a:extLst>
                    </p:cNvPr>
                    <p:cNvPicPr>
                      <a:picLocks noChangeAspect="1"/>
                    </p:cNvPicPr>
                    <p:nvPr/>
                  </p:nvPicPr>
                  <p:blipFill rotWithShape="1">
                    <a:blip r:embed="rId4"/>
                    <a:srcRect t="1" b="36134"/>
                    <a:stretch/>
                  </p:blipFill>
                  <p:spPr>
                    <a:xfrm>
                      <a:off x="0" y="1138575"/>
                      <a:ext cx="4067397" cy="2676254"/>
                    </a:xfrm>
                    <a:prstGeom prst="rect">
                      <a:avLst/>
                    </a:prstGeom>
                  </p:spPr>
                </p:pic>
                <p:pic>
                  <p:nvPicPr>
                    <p:cNvPr id="15" name="Image 14" descr="Une image contenant texte, diagramme, carte&#10;&#10;Description générée automatiquement">
                      <a:extLst>
                        <a:ext uri="{FF2B5EF4-FFF2-40B4-BE49-F238E27FC236}">
                          <a16:creationId xmlns:a16="http://schemas.microsoft.com/office/drawing/2014/main" id="{C6150DD0-6F5E-7A98-6CD5-1A4C12689FB4}"/>
                        </a:ext>
                      </a:extLst>
                    </p:cNvPr>
                    <p:cNvPicPr>
                      <a:picLocks noChangeAspect="1"/>
                    </p:cNvPicPr>
                    <p:nvPr/>
                  </p:nvPicPr>
                  <p:blipFill rotWithShape="1">
                    <a:blip r:embed="rId5"/>
                    <a:srcRect l="22252" t="40194" r="53706" b="21435"/>
                    <a:stretch/>
                  </p:blipFill>
                  <p:spPr>
                    <a:xfrm>
                      <a:off x="6765945" y="1403118"/>
                      <a:ext cx="1385963" cy="1655131"/>
                    </a:xfrm>
                    <a:prstGeom prst="rect">
                      <a:avLst/>
                    </a:prstGeom>
                  </p:spPr>
                </p:pic>
                <p:sp>
                  <p:nvSpPr>
                    <p:cNvPr id="29" name="ZoneTexte 28">
                      <a:extLst>
                        <a:ext uri="{FF2B5EF4-FFF2-40B4-BE49-F238E27FC236}">
                          <a16:creationId xmlns:a16="http://schemas.microsoft.com/office/drawing/2014/main" id="{54E6234F-5C69-DB70-DE74-653E65E265DC}"/>
                        </a:ext>
                      </a:extLst>
                    </p:cNvPr>
                    <p:cNvSpPr txBox="1"/>
                    <p:nvPr/>
                  </p:nvSpPr>
                  <p:spPr>
                    <a:xfrm>
                      <a:off x="4084556" y="2224051"/>
                      <a:ext cx="2822713" cy="523220"/>
                    </a:xfrm>
                    <a:prstGeom prst="rect">
                      <a:avLst/>
                    </a:prstGeom>
                    <a:noFill/>
                  </p:spPr>
                  <p:txBody>
                    <a:bodyPr wrap="square" rtlCol="0">
                      <a:spAutoFit/>
                    </a:bodyPr>
                    <a:lstStyle/>
                    <a:p>
                      <a:r>
                        <a:rPr lang="en-US"/>
                        <a:t>Connectivity Status Indicator (CSI) of individual </a:t>
                      </a:r>
                      <a:r>
                        <a:rPr lang="en-US" b="1">
                          <a:solidFill>
                            <a:schemeClr val="accent1"/>
                          </a:solidFill>
                        </a:rPr>
                        <a:t>river reaches</a:t>
                      </a:r>
                    </a:p>
                  </p:txBody>
                </p:sp>
              </p:grpSp>
              <p:sp>
                <p:nvSpPr>
                  <p:cNvPr id="13" name="Accolade fermante 12">
                    <a:extLst>
                      <a:ext uri="{FF2B5EF4-FFF2-40B4-BE49-F238E27FC236}">
                        <a16:creationId xmlns:a16="http://schemas.microsoft.com/office/drawing/2014/main" id="{8B21DEF1-4CD1-6F2C-0B34-E9D5E2E1DE71}"/>
                      </a:ext>
                    </a:extLst>
                  </p:cNvPr>
                  <p:cNvSpPr/>
                  <p:nvPr/>
                </p:nvSpPr>
                <p:spPr>
                  <a:xfrm>
                    <a:off x="3790122" y="1138574"/>
                    <a:ext cx="231321" cy="2676253"/>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30" name="Ellipse 29">
                  <a:extLst>
                    <a:ext uri="{FF2B5EF4-FFF2-40B4-BE49-F238E27FC236}">
                      <a16:creationId xmlns:a16="http://schemas.microsoft.com/office/drawing/2014/main" id="{8AB29CB6-5117-F5E4-65D7-26C1D532741A}"/>
                    </a:ext>
                  </a:extLst>
                </p:cNvPr>
                <p:cNvSpPr/>
                <p:nvPr/>
              </p:nvSpPr>
              <p:spPr>
                <a:xfrm>
                  <a:off x="2327290" y="1609610"/>
                  <a:ext cx="214313" cy="200025"/>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8">
                <a:extLst>
                  <a:ext uri="{FF2B5EF4-FFF2-40B4-BE49-F238E27FC236}">
                    <a16:creationId xmlns:a16="http://schemas.microsoft.com/office/drawing/2014/main" id="{43FC1646-9C4E-D8F2-1B6A-9E1FF8F14A40}"/>
                  </a:ext>
                </a:extLst>
              </p:cNvPr>
              <p:cNvSpPr/>
              <p:nvPr/>
            </p:nvSpPr>
            <p:spPr>
              <a:xfrm>
                <a:off x="6852470" y="1490770"/>
                <a:ext cx="219739" cy="140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6" name="Rectangle 35">
              <a:extLst>
                <a:ext uri="{FF2B5EF4-FFF2-40B4-BE49-F238E27FC236}">
                  <a16:creationId xmlns:a16="http://schemas.microsoft.com/office/drawing/2014/main" id="{05D16C5D-1425-11C3-2E85-3E132C877786}"/>
                </a:ext>
              </a:extLst>
            </p:cNvPr>
            <p:cNvSpPr/>
            <p:nvPr/>
          </p:nvSpPr>
          <p:spPr>
            <a:xfrm>
              <a:off x="2614411" y="1490770"/>
              <a:ext cx="1056068" cy="43691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59F3FDC5-D0A2-CDC4-EFE8-6F67D8152EC0}"/>
                </a:ext>
              </a:extLst>
            </p:cNvPr>
            <p:cNvSpPr/>
            <p:nvPr/>
          </p:nvSpPr>
          <p:spPr>
            <a:xfrm>
              <a:off x="879900" y="1744768"/>
              <a:ext cx="1056068" cy="436912"/>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2A139FF6-1B41-5A7A-20B0-2A11D850F4A4}"/>
                </a:ext>
              </a:extLst>
            </p:cNvPr>
            <p:cNvSpPr/>
            <p:nvPr/>
          </p:nvSpPr>
          <p:spPr>
            <a:xfrm>
              <a:off x="2033698" y="1863211"/>
              <a:ext cx="214313" cy="200025"/>
            </a:xfrm>
            <a:prstGeom prst="ellipse">
              <a:avLst/>
            </a:prstGeom>
            <a:noFill/>
            <a:ln>
              <a:solidFill>
                <a:srgbClr val="F398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98029"/>
                </a:solidFill>
              </a:endParaRPr>
            </a:p>
          </p:txBody>
        </p:sp>
        <p:sp>
          <p:nvSpPr>
            <p:cNvPr id="49" name="Rectangle 48">
              <a:extLst>
                <a:ext uri="{FF2B5EF4-FFF2-40B4-BE49-F238E27FC236}">
                  <a16:creationId xmlns:a16="http://schemas.microsoft.com/office/drawing/2014/main" id="{F41F47F8-8E24-3C6A-6BCC-803808F9F690}"/>
                </a:ext>
              </a:extLst>
            </p:cNvPr>
            <p:cNvSpPr/>
            <p:nvPr/>
          </p:nvSpPr>
          <p:spPr>
            <a:xfrm>
              <a:off x="2603299" y="2057569"/>
              <a:ext cx="1056068" cy="34046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solidFill>
              </a:endParaRPr>
            </a:p>
          </p:txBody>
        </p:sp>
        <p:sp>
          <p:nvSpPr>
            <p:cNvPr id="50" name="Ellipse 49">
              <a:extLst>
                <a:ext uri="{FF2B5EF4-FFF2-40B4-BE49-F238E27FC236}">
                  <a16:creationId xmlns:a16="http://schemas.microsoft.com/office/drawing/2014/main" id="{418FA4E8-666B-8456-7B6D-7E14CCB0BDB6}"/>
                </a:ext>
              </a:extLst>
            </p:cNvPr>
            <p:cNvSpPr/>
            <p:nvPr/>
          </p:nvSpPr>
          <p:spPr>
            <a:xfrm>
              <a:off x="2346684" y="2127786"/>
              <a:ext cx="214313" cy="20002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98029"/>
                </a:solidFill>
              </a:endParaRPr>
            </a:p>
          </p:txBody>
        </p:sp>
        <p:sp>
          <p:nvSpPr>
            <p:cNvPr id="143" name="Rectangle 142">
              <a:extLst>
                <a:ext uri="{FF2B5EF4-FFF2-40B4-BE49-F238E27FC236}">
                  <a16:creationId xmlns:a16="http://schemas.microsoft.com/office/drawing/2014/main" id="{22CB1527-B782-79D3-7E2F-9F60FBBF4E37}"/>
                </a:ext>
              </a:extLst>
            </p:cNvPr>
            <p:cNvSpPr/>
            <p:nvPr/>
          </p:nvSpPr>
          <p:spPr>
            <a:xfrm>
              <a:off x="879900" y="2260178"/>
              <a:ext cx="1056068" cy="461944"/>
            </a:xfrm>
            <a:prstGeom prst="rect">
              <a:avLst/>
            </a:prstGeom>
            <a:noFill/>
            <a:ln>
              <a:solidFill>
                <a:srgbClr val="156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156E1B"/>
                </a:solidFill>
              </a:endParaRPr>
            </a:p>
          </p:txBody>
        </p:sp>
        <p:sp>
          <p:nvSpPr>
            <p:cNvPr id="144" name="Ellipse 143">
              <a:extLst>
                <a:ext uri="{FF2B5EF4-FFF2-40B4-BE49-F238E27FC236}">
                  <a16:creationId xmlns:a16="http://schemas.microsoft.com/office/drawing/2014/main" id="{E419D6C3-B221-357E-A7E2-7C86EA32BEEA}"/>
                </a:ext>
              </a:extLst>
            </p:cNvPr>
            <p:cNvSpPr/>
            <p:nvPr/>
          </p:nvSpPr>
          <p:spPr>
            <a:xfrm>
              <a:off x="2031798" y="2375492"/>
              <a:ext cx="214313" cy="200025"/>
            </a:xfrm>
            <a:prstGeom prst="ellipse">
              <a:avLst/>
            </a:prstGeom>
            <a:noFill/>
            <a:ln>
              <a:solidFill>
                <a:srgbClr val="156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98029"/>
                </a:solidFill>
              </a:endParaRPr>
            </a:p>
          </p:txBody>
        </p:sp>
      </p:grpSp>
      <p:sp>
        <p:nvSpPr>
          <p:cNvPr id="6" name="Titre 2">
            <a:extLst>
              <a:ext uri="{FF2B5EF4-FFF2-40B4-BE49-F238E27FC236}">
                <a16:creationId xmlns:a16="http://schemas.microsoft.com/office/drawing/2014/main" id="{C30719A1-F3E1-1D77-EAD2-2271DB1C1C9E}"/>
              </a:ext>
            </a:extLst>
          </p:cNvPr>
          <p:cNvSpPr>
            <a:spLocks noGrp="1"/>
          </p:cNvSpPr>
          <p:nvPr>
            <p:ph type="title"/>
          </p:nvPr>
        </p:nvSpPr>
        <p:spPr>
          <a:xfrm>
            <a:off x="904875" y="131033"/>
            <a:ext cx="3667125" cy="535992"/>
          </a:xfrm>
        </p:spPr>
        <p:txBody>
          <a:bodyPr>
            <a:normAutofit/>
          </a:bodyPr>
          <a:lstStyle/>
          <a:p>
            <a:r>
              <a:rPr lang="fr-FR" sz="2400" err="1"/>
              <a:t>Methodology</a:t>
            </a:r>
            <a:endParaRPr lang="fr-FR" sz="2400"/>
          </a:p>
        </p:txBody>
      </p:sp>
      <p:grpSp>
        <p:nvGrpSpPr>
          <p:cNvPr id="16" name="Groupe 15">
            <a:extLst>
              <a:ext uri="{FF2B5EF4-FFF2-40B4-BE49-F238E27FC236}">
                <a16:creationId xmlns:a16="http://schemas.microsoft.com/office/drawing/2014/main" id="{BDC89DCB-3548-B710-D648-151280041BE2}"/>
              </a:ext>
            </a:extLst>
          </p:cNvPr>
          <p:cNvGrpSpPr/>
          <p:nvPr/>
        </p:nvGrpSpPr>
        <p:grpSpPr>
          <a:xfrm>
            <a:off x="746901" y="3392822"/>
            <a:ext cx="6579646" cy="1708160"/>
            <a:chOff x="2753417" y="3457935"/>
            <a:chExt cx="6579646" cy="1708160"/>
          </a:xfrm>
        </p:grpSpPr>
        <p:sp>
          <p:nvSpPr>
            <p:cNvPr id="17" name="ZoneTexte 16">
              <a:extLst>
                <a:ext uri="{FF2B5EF4-FFF2-40B4-BE49-F238E27FC236}">
                  <a16:creationId xmlns:a16="http://schemas.microsoft.com/office/drawing/2014/main" id="{7467944A-9083-DF2A-BD8B-30B997100975}"/>
                </a:ext>
              </a:extLst>
            </p:cNvPr>
            <p:cNvSpPr txBox="1"/>
            <p:nvPr/>
          </p:nvSpPr>
          <p:spPr>
            <a:xfrm>
              <a:off x="6405576" y="3542554"/>
              <a:ext cx="2927487" cy="1477328"/>
            </a:xfrm>
            <a:prstGeom prst="rect">
              <a:avLst/>
            </a:prstGeom>
            <a:noFill/>
          </p:spPr>
          <p:txBody>
            <a:bodyPr wrap="square" rtlCol="0">
              <a:spAutoFit/>
            </a:bodyPr>
            <a:lstStyle/>
            <a:p>
              <a:r>
                <a:rPr lang="fr-FR" sz="1500" b="1">
                  <a:solidFill>
                    <a:srgbClr val="F39869"/>
                  </a:solidFill>
                  <a:effectLst/>
                  <a:latin typeface="Arial" panose="020B0604020202020204" pitchFamily="34" charset="0"/>
                  <a:cs typeface="Arial" panose="020B0604020202020204" pitchFamily="34" charset="0"/>
                </a:rPr>
                <a:t>Proxy </a:t>
              </a:r>
              <a:r>
                <a:rPr lang="fr-FR" sz="1500" b="1" err="1">
                  <a:solidFill>
                    <a:srgbClr val="F39869"/>
                  </a:solidFill>
                  <a:effectLst/>
                  <a:latin typeface="Arial" panose="020B0604020202020204" pitchFamily="34" charset="0"/>
                  <a:cs typeface="Arial" panose="020B0604020202020204" pitchFamily="34" charset="0"/>
                </a:rPr>
                <a:t>indicators</a:t>
              </a:r>
              <a:endParaRPr lang="fr-FR" sz="1500" b="1">
                <a:solidFill>
                  <a:srgbClr val="F39869"/>
                </a:solidFill>
                <a:effectLst/>
                <a:latin typeface="Arial" panose="020B0604020202020204" pitchFamily="34" charset="0"/>
                <a:cs typeface="Arial" panose="020B0604020202020204" pitchFamily="34" charset="0"/>
              </a:endParaRPr>
            </a:p>
            <a:p>
              <a:r>
                <a:rPr lang="fr-FR" sz="1500">
                  <a:effectLst/>
                  <a:latin typeface="Arial" panose="020B0604020202020204" pitchFamily="34" charset="0"/>
                  <a:cs typeface="Arial" panose="020B0604020202020204" pitchFamily="34" charset="0"/>
                </a:rPr>
                <a:t>DOF</a:t>
              </a:r>
            </a:p>
            <a:p>
              <a:r>
                <a:rPr lang="fr-FR" sz="1500">
                  <a:effectLst/>
                  <a:latin typeface="Arial" panose="020B0604020202020204" pitchFamily="34" charset="0"/>
                  <a:cs typeface="Arial" panose="020B0604020202020204" pitchFamily="34" charset="0"/>
                </a:rPr>
                <a:t>DOR</a:t>
              </a:r>
            </a:p>
            <a:p>
              <a:r>
                <a:rPr lang="fr-FR" sz="1500">
                  <a:effectLst/>
                  <a:latin typeface="Arial" panose="020B0604020202020204" pitchFamily="34" charset="0"/>
                  <a:cs typeface="Arial" panose="020B0604020202020204" pitchFamily="34" charset="0"/>
                </a:rPr>
                <a:t>SED</a:t>
              </a:r>
            </a:p>
            <a:p>
              <a:r>
                <a:rPr lang="fr-FR" sz="1500">
                  <a:effectLst/>
                  <a:latin typeface="Arial" panose="020B0604020202020204" pitchFamily="34" charset="0"/>
                  <a:cs typeface="Arial" panose="020B0604020202020204" pitchFamily="34" charset="0"/>
                </a:rPr>
                <a:t>USE</a:t>
              </a:r>
              <a:endParaRPr lang="fr-FR">
                <a:effectLst/>
                <a:latin typeface="Arial" panose="020B0604020202020204" pitchFamily="34" charset="0"/>
                <a:cs typeface="Arial" panose="020B0604020202020204" pitchFamily="34" charset="0"/>
              </a:endParaRPr>
            </a:p>
            <a:p>
              <a:r>
                <a:rPr lang="fr-FR" sz="1500">
                  <a:effectLst/>
                  <a:latin typeface="Arial" panose="020B0604020202020204" pitchFamily="34" charset="0"/>
                  <a:cs typeface="Arial" panose="020B0604020202020204" pitchFamily="34" charset="0"/>
                </a:rPr>
                <a:t>RDD</a:t>
              </a:r>
              <a:r>
                <a:rPr lang="fr-FR" sz="1500">
                  <a:latin typeface="Arial" panose="020B0604020202020204" pitchFamily="34" charset="0"/>
                  <a:cs typeface="Arial" panose="020B0604020202020204" pitchFamily="34" charset="0"/>
                </a:rPr>
                <a:t> &amp; URB</a:t>
              </a:r>
            </a:p>
          </p:txBody>
        </p:sp>
        <p:cxnSp>
          <p:nvCxnSpPr>
            <p:cNvPr id="19" name="Connecteur droit avec flèche 18">
              <a:extLst>
                <a:ext uri="{FF2B5EF4-FFF2-40B4-BE49-F238E27FC236}">
                  <a16:creationId xmlns:a16="http://schemas.microsoft.com/office/drawing/2014/main" id="{2675D424-D48C-F844-E3BD-E17A6335CA60}"/>
                </a:ext>
              </a:extLst>
            </p:cNvPr>
            <p:cNvCxnSpPr>
              <a:cxnSpLocks/>
            </p:cNvCxnSpPr>
            <p:nvPr/>
          </p:nvCxnSpPr>
          <p:spPr>
            <a:xfrm>
              <a:off x="5764424" y="3919466"/>
              <a:ext cx="625585" cy="0"/>
            </a:xfrm>
            <a:prstGeom prst="straightConnector1">
              <a:avLst/>
            </a:prstGeom>
            <a:ln w="28575">
              <a:solidFill>
                <a:srgbClr val="156E1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C5ECCF6C-427E-D724-07C2-C52B6CD38120}"/>
                </a:ext>
              </a:extLst>
            </p:cNvPr>
            <p:cNvCxnSpPr>
              <a:cxnSpLocks/>
            </p:cNvCxnSpPr>
            <p:nvPr/>
          </p:nvCxnSpPr>
          <p:spPr>
            <a:xfrm>
              <a:off x="5764424" y="4162220"/>
              <a:ext cx="625585" cy="0"/>
            </a:xfrm>
            <a:prstGeom prst="straightConnector1">
              <a:avLst/>
            </a:prstGeom>
            <a:ln w="28575">
              <a:solidFill>
                <a:srgbClr val="156E1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B3FEEF8D-BCC5-4E46-9694-958A068C561D}"/>
                </a:ext>
              </a:extLst>
            </p:cNvPr>
            <p:cNvCxnSpPr>
              <a:cxnSpLocks/>
            </p:cNvCxnSpPr>
            <p:nvPr/>
          </p:nvCxnSpPr>
          <p:spPr>
            <a:xfrm>
              <a:off x="5764424" y="4379798"/>
              <a:ext cx="625585" cy="0"/>
            </a:xfrm>
            <a:prstGeom prst="straightConnector1">
              <a:avLst/>
            </a:prstGeom>
            <a:ln w="28575">
              <a:solidFill>
                <a:srgbClr val="156E1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B8A613C1-1A42-BC12-F0E3-37640E18F59E}"/>
                </a:ext>
              </a:extLst>
            </p:cNvPr>
            <p:cNvCxnSpPr>
              <a:cxnSpLocks/>
            </p:cNvCxnSpPr>
            <p:nvPr/>
          </p:nvCxnSpPr>
          <p:spPr>
            <a:xfrm>
              <a:off x="5764424" y="4673081"/>
              <a:ext cx="625585" cy="0"/>
            </a:xfrm>
            <a:prstGeom prst="straightConnector1">
              <a:avLst/>
            </a:prstGeom>
            <a:ln w="28575">
              <a:solidFill>
                <a:srgbClr val="156E1B"/>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3120F009-EBC8-0DD2-B506-8553A83EDB4F}"/>
                </a:ext>
              </a:extLst>
            </p:cNvPr>
            <p:cNvCxnSpPr>
              <a:cxnSpLocks/>
            </p:cNvCxnSpPr>
            <p:nvPr/>
          </p:nvCxnSpPr>
          <p:spPr>
            <a:xfrm>
              <a:off x="5764424" y="4873892"/>
              <a:ext cx="625585" cy="0"/>
            </a:xfrm>
            <a:prstGeom prst="straightConnector1">
              <a:avLst/>
            </a:prstGeom>
            <a:ln w="28575">
              <a:solidFill>
                <a:srgbClr val="156E1B"/>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DAA1EB83-EE53-447C-64BD-6CCCAF605AB0}"/>
                </a:ext>
              </a:extLst>
            </p:cNvPr>
            <p:cNvSpPr txBox="1"/>
            <p:nvPr/>
          </p:nvSpPr>
          <p:spPr>
            <a:xfrm>
              <a:off x="2753417" y="3457935"/>
              <a:ext cx="3021946" cy="1708160"/>
            </a:xfrm>
            <a:prstGeom prst="rect">
              <a:avLst/>
            </a:prstGeom>
            <a:noFill/>
          </p:spPr>
          <p:txBody>
            <a:bodyPr wrap="square" rtlCol="0">
              <a:spAutoFit/>
            </a:bodyPr>
            <a:lstStyle/>
            <a:p>
              <a:r>
                <a:rPr lang="en-AU" sz="1500" b="1">
                  <a:solidFill>
                    <a:schemeClr val="accent2"/>
                  </a:solidFill>
                  <a:effectLst/>
                  <a:latin typeface="Arial" panose="020B0604020202020204" pitchFamily="34" charset="0"/>
                  <a:cs typeface="Arial" panose="020B0604020202020204" pitchFamily="34" charset="0"/>
                </a:rPr>
                <a:t>Pressure factors</a:t>
              </a:r>
            </a:p>
            <a:p>
              <a:pPr marL="285750" lvl="2" indent="-285750">
                <a:buFont typeface="Arial" panose="020B0604020202020204" pitchFamily="34" charset="0"/>
                <a:buChar char="•"/>
              </a:pPr>
              <a:r>
                <a:rPr lang="en-AU" sz="1500">
                  <a:effectLst/>
                  <a:latin typeface="Arial" panose="020B0604020202020204" pitchFamily="34" charset="0"/>
                  <a:cs typeface="Arial" panose="020B0604020202020204" pitchFamily="34" charset="0"/>
                </a:rPr>
                <a:t>river fragmentation </a:t>
              </a:r>
            </a:p>
            <a:p>
              <a:pPr marL="285750" lvl="2" indent="-285750">
                <a:buFont typeface="Arial" panose="020B0604020202020204" pitchFamily="34" charset="0"/>
                <a:buChar char="•"/>
              </a:pPr>
              <a:r>
                <a:rPr lang="en-AU" sz="1500">
                  <a:effectLst/>
                  <a:latin typeface="Arial" panose="020B0604020202020204" pitchFamily="34" charset="0"/>
                  <a:cs typeface="Arial" panose="020B0604020202020204" pitchFamily="34" charset="0"/>
                </a:rPr>
                <a:t>flow regulation </a:t>
              </a:r>
            </a:p>
            <a:p>
              <a:pPr marL="285750" lvl="2" indent="-285750">
                <a:buFont typeface="Arial" panose="020B0604020202020204" pitchFamily="34" charset="0"/>
                <a:buChar char="•"/>
              </a:pPr>
              <a:r>
                <a:rPr lang="en-AU" sz="1500">
                  <a:effectLst/>
                  <a:latin typeface="Arial" panose="020B0604020202020204" pitchFamily="34" charset="0"/>
                  <a:cs typeface="Arial" panose="020B0604020202020204" pitchFamily="34" charset="0"/>
                </a:rPr>
                <a:t>sediment trapping </a:t>
              </a:r>
            </a:p>
            <a:p>
              <a:pPr marL="285750" lvl="2" indent="-285750">
                <a:buFont typeface="Arial" panose="020B0604020202020204" pitchFamily="34" charset="0"/>
                <a:buChar char="•"/>
              </a:pPr>
              <a:r>
                <a:rPr lang="en-AU" sz="1500">
                  <a:effectLst/>
                  <a:latin typeface="Arial" panose="020B0604020202020204" pitchFamily="34" charset="0"/>
                  <a:cs typeface="Arial" panose="020B0604020202020204" pitchFamily="34" charset="0"/>
                </a:rPr>
                <a:t>water consumption (surface </a:t>
              </a:r>
              <a:br>
                <a:rPr lang="en-AU" sz="1500">
                  <a:effectLst/>
                  <a:latin typeface="Arial" panose="020B0604020202020204" pitchFamily="34" charset="0"/>
                  <a:cs typeface="Arial" panose="020B0604020202020204" pitchFamily="34" charset="0"/>
                </a:rPr>
              </a:br>
              <a:r>
                <a:rPr lang="en-AU" sz="1500">
                  <a:effectLst/>
                  <a:latin typeface="Arial" panose="020B0604020202020204" pitchFamily="34" charset="0"/>
                  <a:cs typeface="Arial" panose="020B0604020202020204" pitchFamily="34" charset="0"/>
                </a:rPr>
                <a:t>or groundwater abstractions) </a:t>
              </a:r>
            </a:p>
            <a:p>
              <a:pPr marL="285750" lvl="2" indent="-285750">
                <a:buFont typeface="Arial" panose="020B0604020202020204" pitchFamily="34" charset="0"/>
                <a:buChar char="•"/>
              </a:pPr>
              <a:r>
                <a:rPr lang="en-AU" sz="1500">
                  <a:effectLst/>
                  <a:latin typeface="Arial" panose="020B0604020202020204" pitchFamily="34" charset="0"/>
                  <a:cs typeface="Arial" panose="020B0604020202020204" pitchFamily="34" charset="0"/>
                </a:rPr>
                <a:t>infrastructure development</a:t>
              </a:r>
              <a:endParaRPr lang="en-AU" sz="1500">
                <a:latin typeface="Arial" panose="020B0604020202020204" pitchFamily="34" charset="0"/>
                <a:cs typeface="Arial" panose="020B0604020202020204" pitchFamily="34" charset="0"/>
              </a:endParaRPr>
            </a:p>
          </p:txBody>
        </p:sp>
      </p:grpSp>
      <p:grpSp>
        <p:nvGrpSpPr>
          <p:cNvPr id="28" name="Groupe 27">
            <a:extLst>
              <a:ext uri="{FF2B5EF4-FFF2-40B4-BE49-F238E27FC236}">
                <a16:creationId xmlns:a16="http://schemas.microsoft.com/office/drawing/2014/main" id="{04E373A2-1440-7A3F-6C53-3573000D02AC}"/>
              </a:ext>
            </a:extLst>
          </p:cNvPr>
          <p:cNvGrpSpPr/>
          <p:nvPr/>
        </p:nvGrpSpPr>
        <p:grpSpPr>
          <a:xfrm>
            <a:off x="6481413" y="3622929"/>
            <a:ext cx="551380" cy="584775"/>
            <a:chOff x="6483806" y="3406706"/>
            <a:chExt cx="551380" cy="584775"/>
          </a:xfrm>
        </p:grpSpPr>
        <p:sp>
          <p:nvSpPr>
            <p:cNvPr id="32" name="ZoneTexte 31">
              <a:extLst>
                <a:ext uri="{FF2B5EF4-FFF2-40B4-BE49-F238E27FC236}">
                  <a16:creationId xmlns:a16="http://schemas.microsoft.com/office/drawing/2014/main" id="{A4771FFD-1108-234F-8F25-06A874910F83}"/>
                </a:ext>
              </a:extLst>
            </p:cNvPr>
            <p:cNvSpPr txBox="1"/>
            <p:nvPr/>
          </p:nvSpPr>
          <p:spPr>
            <a:xfrm>
              <a:off x="6553351" y="3406706"/>
              <a:ext cx="412292" cy="584775"/>
            </a:xfrm>
            <a:prstGeom prst="rect">
              <a:avLst/>
            </a:prstGeom>
            <a:noFill/>
          </p:spPr>
          <p:txBody>
            <a:bodyPr wrap="none" rtlCol="0">
              <a:spAutoFit/>
            </a:bodyPr>
            <a:lstStyle/>
            <a:p>
              <a:r>
                <a:rPr lang="fr-FR" sz="3200"/>
                <a:t>4</a:t>
              </a:r>
              <a:endParaRPr lang="fr-FR"/>
            </a:p>
          </p:txBody>
        </p:sp>
        <p:sp>
          <p:nvSpPr>
            <p:cNvPr id="33" name="Ellipse 32">
              <a:extLst>
                <a:ext uri="{FF2B5EF4-FFF2-40B4-BE49-F238E27FC236}">
                  <a16:creationId xmlns:a16="http://schemas.microsoft.com/office/drawing/2014/main" id="{41D60341-000C-EDC1-4459-049EEF11D6F7}"/>
                </a:ext>
              </a:extLst>
            </p:cNvPr>
            <p:cNvSpPr/>
            <p:nvPr/>
          </p:nvSpPr>
          <p:spPr>
            <a:xfrm>
              <a:off x="6483806" y="3437596"/>
              <a:ext cx="551380" cy="52299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 name="Groupe 38">
            <a:extLst>
              <a:ext uri="{FF2B5EF4-FFF2-40B4-BE49-F238E27FC236}">
                <a16:creationId xmlns:a16="http://schemas.microsoft.com/office/drawing/2014/main" id="{8CB118DD-3A1F-7E4E-8B09-555A31920ABE}"/>
              </a:ext>
            </a:extLst>
          </p:cNvPr>
          <p:cNvGrpSpPr/>
          <p:nvPr/>
        </p:nvGrpSpPr>
        <p:grpSpPr>
          <a:xfrm>
            <a:off x="6294009" y="674296"/>
            <a:ext cx="551380" cy="584775"/>
            <a:chOff x="6483806" y="3406706"/>
            <a:chExt cx="551380" cy="584775"/>
          </a:xfrm>
        </p:grpSpPr>
        <p:sp>
          <p:nvSpPr>
            <p:cNvPr id="43" name="ZoneTexte 42">
              <a:extLst>
                <a:ext uri="{FF2B5EF4-FFF2-40B4-BE49-F238E27FC236}">
                  <a16:creationId xmlns:a16="http://schemas.microsoft.com/office/drawing/2014/main" id="{D67E2662-4BC5-F767-0434-F73721AFE704}"/>
                </a:ext>
              </a:extLst>
            </p:cNvPr>
            <p:cNvSpPr txBox="1"/>
            <p:nvPr/>
          </p:nvSpPr>
          <p:spPr>
            <a:xfrm>
              <a:off x="6553351" y="3406706"/>
              <a:ext cx="412292" cy="584775"/>
            </a:xfrm>
            <a:prstGeom prst="rect">
              <a:avLst/>
            </a:prstGeom>
            <a:noFill/>
          </p:spPr>
          <p:txBody>
            <a:bodyPr wrap="none" rtlCol="0">
              <a:spAutoFit/>
            </a:bodyPr>
            <a:lstStyle/>
            <a:p>
              <a:r>
                <a:rPr lang="fr-FR" sz="3200"/>
                <a:t>5</a:t>
              </a:r>
              <a:endParaRPr lang="fr-FR"/>
            </a:p>
          </p:txBody>
        </p:sp>
        <p:sp>
          <p:nvSpPr>
            <p:cNvPr id="45" name="Ellipse 44">
              <a:extLst>
                <a:ext uri="{FF2B5EF4-FFF2-40B4-BE49-F238E27FC236}">
                  <a16:creationId xmlns:a16="http://schemas.microsoft.com/office/drawing/2014/main" id="{13097CBB-0577-413D-3712-1B91F6287390}"/>
                </a:ext>
              </a:extLst>
            </p:cNvPr>
            <p:cNvSpPr/>
            <p:nvPr/>
          </p:nvSpPr>
          <p:spPr>
            <a:xfrm>
              <a:off x="6483806" y="3437596"/>
              <a:ext cx="551380" cy="522997"/>
            </a:xfrm>
            <a:prstGeom prst="ellipse">
              <a:avLst/>
            </a:prstGeom>
            <a:noFill/>
            <a:ln>
              <a:solidFill>
                <a:srgbClr val="156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215206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4"/>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14</a:t>
            </a:fld>
            <a:endParaRPr lang="fr-FR" sz="1000"/>
          </a:p>
        </p:txBody>
      </p:sp>
      <p:grpSp>
        <p:nvGrpSpPr>
          <p:cNvPr id="12" name="Groupe 11">
            <a:extLst>
              <a:ext uri="{FF2B5EF4-FFF2-40B4-BE49-F238E27FC236}">
                <a16:creationId xmlns:a16="http://schemas.microsoft.com/office/drawing/2014/main" id="{501E0836-5BA6-D2D9-FBAD-8D629FC396D2}"/>
              </a:ext>
            </a:extLst>
          </p:cNvPr>
          <p:cNvGrpSpPr/>
          <p:nvPr/>
        </p:nvGrpSpPr>
        <p:grpSpPr>
          <a:xfrm>
            <a:off x="0" y="1138575"/>
            <a:ext cx="4067397" cy="3724973"/>
            <a:chOff x="422037" y="953044"/>
            <a:chExt cx="4067397" cy="3724973"/>
          </a:xfrm>
        </p:grpSpPr>
        <p:pic>
          <p:nvPicPr>
            <p:cNvPr id="5" name="Image 4" descr="Une image contenant texte, capture d’écran, diagramme, Police&#10;&#10;Description générée automatiquement">
              <a:extLst>
                <a:ext uri="{FF2B5EF4-FFF2-40B4-BE49-F238E27FC236}">
                  <a16:creationId xmlns:a16="http://schemas.microsoft.com/office/drawing/2014/main" id="{1E1BED73-5BC0-3415-425E-CF834715A739}"/>
                </a:ext>
              </a:extLst>
            </p:cNvPr>
            <p:cNvPicPr>
              <a:picLocks noChangeAspect="1"/>
            </p:cNvPicPr>
            <p:nvPr/>
          </p:nvPicPr>
          <p:blipFill rotWithShape="1">
            <a:blip r:embed="rId3"/>
            <a:srcRect b="11108"/>
            <a:stretch/>
          </p:blipFill>
          <p:spPr>
            <a:xfrm>
              <a:off x="422037" y="953044"/>
              <a:ext cx="4067397" cy="3724973"/>
            </a:xfrm>
            <a:prstGeom prst="rect">
              <a:avLst/>
            </a:prstGeom>
          </p:spPr>
        </p:pic>
        <p:sp>
          <p:nvSpPr>
            <p:cNvPr id="9" name="Rectangle 8">
              <a:extLst>
                <a:ext uri="{FF2B5EF4-FFF2-40B4-BE49-F238E27FC236}">
                  <a16:creationId xmlns:a16="http://schemas.microsoft.com/office/drawing/2014/main" id="{8A983F53-611E-9CCE-8185-C5E4D996B5BF}"/>
                </a:ext>
              </a:extLst>
            </p:cNvPr>
            <p:cNvSpPr/>
            <p:nvPr/>
          </p:nvSpPr>
          <p:spPr>
            <a:xfrm>
              <a:off x="3564835" y="4532243"/>
              <a:ext cx="924599" cy="145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Accolade fermante 15">
            <a:extLst>
              <a:ext uri="{FF2B5EF4-FFF2-40B4-BE49-F238E27FC236}">
                <a16:creationId xmlns:a16="http://schemas.microsoft.com/office/drawing/2014/main" id="{9F93BC1B-6392-0F7C-15CE-5B52CF37B183}"/>
              </a:ext>
            </a:extLst>
          </p:cNvPr>
          <p:cNvSpPr/>
          <p:nvPr/>
        </p:nvSpPr>
        <p:spPr>
          <a:xfrm>
            <a:off x="3790122" y="3906982"/>
            <a:ext cx="277275" cy="1029186"/>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a:extLst>
              <a:ext uri="{FF2B5EF4-FFF2-40B4-BE49-F238E27FC236}">
                <a16:creationId xmlns:a16="http://schemas.microsoft.com/office/drawing/2014/main" id="{34DB4793-7B6C-C6A8-DE07-EB363F96D446}"/>
              </a:ext>
            </a:extLst>
          </p:cNvPr>
          <p:cNvSpPr txBox="1"/>
          <p:nvPr/>
        </p:nvSpPr>
        <p:spPr>
          <a:xfrm>
            <a:off x="4067397" y="4267686"/>
            <a:ext cx="2982760" cy="307777"/>
          </a:xfrm>
          <a:prstGeom prst="rect">
            <a:avLst/>
          </a:prstGeom>
          <a:noFill/>
        </p:spPr>
        <p:txBody>
          <a:bodyPr wrap="square" rtlCol="0">
            <a:spAutoFit/>
          </a:bodyPr>
          <a:lstStyle/>
          <a:p>
            <a:r>
              <a:rPr lang="en-US"/>
              <a:t>Free-flowing status of </a:t>
            </a:r>
            <a:r>
              <a:rPr lang="en-US" b="1">
                <a:solidFill>
                  <a:schemeClr val="accent1"/>
                </a:solidFill>
              </a:rPr>
              <a:t>entire rivers</a:t>
            </a:r>
          </a:p>
        </p:txBody>
      </p:sp>
      <p:pic>
        <p:nvPicPr>
          <p:cNvPr id="19" name="Image 18" descr="Une image contenant texte, diagramme, carte&#10;&#10;Description générée automatiquement">
            <a:extLst>
              <a:ext uri="{FF2B5EF4-FFF2-40B4-BE49-F238E27FC236}">
                <a16:creationId xmlns:a16="http://schemas.microsoft.com/office/drawing/2014/main" id="{E4EB27DE-7BEB-B6E4-AAD6-26E76379BD76}"/>
              </a:ext>
            </a:extLst>
          </p:cNvPr>
          <p:cNvPicPr>
            <a:picLocks noChangeAspect="1"/>
          </p:cNvPicPr>
          <p:nvPr/>
        </p:nvPicPr>
        <p:blipFill rotWithShape="1">
          <a:blip r:embed="rId4"/>
          <a:srcRect l="48832" t="41036" r="21621" b="20593"/>
          <a:stretch/>
        </p:blipFill>
        <p:spPr>
          <a:xfrm>
            <a:off x="6948211" y="3236758"/>
            <a:ext cx="1748908" cy="1699410"/>
          </a:xfrm>
          <a:prstGeom prst="rect">
            <a:avLst/>
          </a:prstGeom>
        </p:spPr>
      </p:pic>
      <p:pic>
        <p:nvPicPr>
          <p:cNvPr id="6" name="Image 5" descr="Une image contenant texte, diagramme, carte&#10;&#10;Description générée automatiquement">
            <a:extLst>
              <a:ext uri="{FF2B5EF4-FFF2-40B4-BE49-F238E27FC236}">
                <a16:creationId xmlns:a16="http://schemas.microsoft.com/office/drawing/2014/main" id="{C3A3174F-06E0-0711-1F4C-73166BF27945}"/>
              </a:ext>
            </a:extLst>
          </p:cNvPr>
          <p:cNvPicPr>
            <a:picLocks noChangeAspect="1"/>
          </p:cNvPicPr>
          <p:nvPr/>
        </p:nvPicPr>
        <p:blipFill rotWithShape="1">
          <a:blip r:embed="rId4"/>
          <a:srcRect l="22252" t="40194" r="53706" b="21435"/>
          <a:stretch/>
        </p:blipFill>
        <p:spPr>
          <a:xfrm>
            <a:off x="6765945" y="1100306"/>
            <a:ext cx="1385963" cy="1655131"/>
          </a:xfrm>
          <a:prstGeom prst="rect">
            <a:avLst/>
          </a:prstGeom>
        </p:spPr>
      </p:pic>
      <p:sp>
        <p:nvSpPr>
          <p:cNvPr id="7" name="Rectangle 6">
            <a:extLst>
              <a:ext uri="{FF2B5EF4-FFF2-40B4-BE49-F238E27FC236}">
                <a16:creationId xmlns:a16="http://schemas.microsoft.com/office/drawing/2014/main" id="{49BD43CD-3BDC-41E3-D04E-3576D622D02A}"/>
              </a:ext>
            </a:extLst>
          </p:cNvPr>
          <p:cNvSpPr/>
          <p:nvPr/>
        </p:nvSpPr>
        <p:spPr>
          <a:xfrm>
            <a:off x="617895" y="1011803"/>
            <a:ext cx="3449502" cy="2752868"/>
          </a:xfrm>
          <a:prstGeom prst="rect">
            <a:avLst/>
          </a:prstGeom>
          <a:solidFill>
            <a:schemeClr val="bg1">
              <a:alpha val="78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en arc 9">
            <a:extLst>
              <a:ext uri="{FF2B5EF4-FFF2-40B4-BE49-F238E27FC236}">
                <a16:creationId xmlns:a16="http://schemas.microsoft.com/office/drawing/2014/main" id="{B730E7A7-F4FF-B1FE-54FF-71CD14F866FB}"/>
              </a:ext>
            </a:extLst>
          </p:cNvPr>
          <p:cNvCxnSpPr>
            <a:cxnSpLocks/>
            <a:stCxn id="6" idx="1"/>
            <a:endCxn id="19" idx="1"/>
          </p:cNvCxnSpPr>
          <p:nvPr/>
        </p:nvCxnSpPr>
        <p:spPr>
          <a:xfrm rot="10800000" flipH="1" flipV="1">
            <a:off x="6765945" y="1927871"/>
            <a:ext cx="182266" cy="2158591"/>
          </a:xfrm>
          <a:prstGeom prst="curvedConnector3">
            <a:avLst>
              <a:gd name="adj1" fmla="val -446813"/>
            </a:avLst>
          </a:prstGeom>
          <a:ln w="28575">
            <a:prstDash val="dash"/>
            <a:tailEnd type="triangle"/>
          </a:ln>
        </p:spPr>
        <p:style>
          <a:lnRef idx="1">
            <a:schemeClr val="dk1"/>
          </a:lnRef>
          <a:fillRef idx="0">
            <a:schemeClr val="dk1"/>
          </a:fillRef>
          <a:effectRef idx="0">
            <a:schemeClr val="dk1"/>
          </a:effectRef>
          <a:fontRef idx="minor">
            <a:schemeClr val="tx1"/>
          </a:fontRef>
        </p:style>
      </p:cxnSp>
      <p:sp>
        <p:nvSpPr>
          <p:cNvPr id="3" name="Titre 2">
            <a:extLst>
              <a:ext uri="{FF2B5EF4-FFF2-40B4-BE49-F238E27FC236}">
                <a16:creationId xmlns:a16="http://schemas.microsoft.com/office/drawing/2014/main" id="{EB867891-FE64-C4D8-BFB9-75D5177455C3}"/>
              </a:ext>
            </a:extLst>
          </p:cNvPr>
          <p:cNvSpPr>
            <a:spLocks noGrp="1"/>
          </p:cNvSpPr>
          <p:nvPr>
            <p:ph type="title"/>
          </p:nvPr>
        </p:nvSpPr>
        <p:spPr>
          <a:xfrm>
            <a:off x="904875" y="131033"/>
            <a:ext cx="3667125" cy="535992"/>
          </a:xfrm>
        </p:spPr>
        <p:txBody>
          <a:bodyPr>
            <a:normAutofit/>
          </a:bodyPr>
          <a:lstStyle/>
          <a:p>
            <a:r>
              <a:rPr lang="fr-FR" sz="2400" err="1"/>
              <a:t>Methodology</a:t>
            </a:r>
            <a:endParaRPr lang="fr-FR" sz="2400"/>
          </a:p>
        </p:txBody>
      </p:sp>
    </p:spTree>
    <p:extLst>
      <p:ext uri="{BB962C8B-B14F-4D97-AF65-F5344CB8AC3E}">
        <p14:creationId xmlns:p14="http://schemas.microsoft.com/office/powerpoint/2010/main" val="53811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xfrm>
            <a:off x="904875" y="131033"/>
            <a:ext cx="7726363" cy="4884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ct val="100000"/>
              <a:buFont typeface="Libre Franklin"/>
              <a:buNone/>
            </a:pPr>
            <a:r>
              <a:rPr lang="fr-CH" sz="2400">
                <a:latin typeface="Arial" panose="020B0604020202020204" pitchFamily="34" charset="0"/>
                <a:cs typeface="Arial" panose="020B0604020202020204" pitchFamily="34" charset="0"/>
              </a:rPr>
              <a:t>Table of contents</a:t>
            </a:r>
            <a:endParaRPr lang="fr-CH">
              <a:latin typeface="Arial" panose="020B0604020202020204" pitchFamily="34" charset="0"/>
              <a:cs typeface="Arial" panose="020B0604020202020204" pitchFamily="34" charset="0"/>
            </a:endParaRPr>
          </a:p>
        </p:txBody>
      </p:sp>
      <p:sp>
        <p:nvSpPr>
          <p:cNvPr id="132" name="Google Shape;132;p3"/>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15</a:t>
            </a:fld>
            <a:endParaRPr lang="fr-FR" sz="1000"/>
          </a:p>
        </p:txBody>
      </p:sp>
      <p:sp>
        <p:nvSpPr>
          <p:cNvPr id="134" name="Google Shape;134;p3"/>
          <p:cNvSpPr txBox="1"/>
          <p:nvPr/>
        </p:nvSpPr>
        <p:spPr>
          <a:xfrm>
            <a:off x="7264075" y="736925"/>
            <a:ext cx="2000100" cy="12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aphicFrame>
        <p:nvGraphicFramePr>
          <p:cNvPr id="3" name="Diagramme 2">
            <a:extLst>
              <a:ext uri="{FF2B5EF4-FFF2-40B4-BE49-F238E27FC236}">
                <a16:creationId xmlns:a16="http://schemas.microsoft.com/office/drawing/2014/main" id="{9798ECE9-8B99-35BE-F36C-B2DFC61963EC}"/>
              </a:ext>
            </a:extLst>
          </p:cNvPr>
          <p:cNvGraphicFramePr/>
          <p:nvPr>
            <p:extLst>
              <p:ext uri="{D42A27DB-BD31-4B8C-83A1-F6EECF244321}">
                <p14:modId xmlns:p14="http://schemas.microsoft.com/office/powerpoint/2010/main" val="4199363217"/>
              </p:ext>
            </p:extLst>
          </p:nvPr>
        </p:nvGraphicFramePr>
        <p:xfrm>
          <a:off x="1018381" y="968542"/>
          <a:ext cx="7107238" cy="3206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2550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824C070-64AF-02F5-1752-2778D78AEAC2}"/>
              </a:ext>
            </a:extLst>
          </p:cNvPr>
          <p:cNvSpPr>
            <a:spLocks noGrp="1"/>
          </p:cNvSpPr>
          <p:nvPr>
            <p:ph type="title"/>
          </p:nvPr>
        </p:nvSpPr>
        <p:spPr>
          <a:xfrm>
            <a:off x="904875" y="176389"/>
            <a:ext cx="6742339" cy="1081824"/>
          </a:xfrm>
        </p:spPr>
        <p:txBody>
          <a:bodyPr>
            <a:normAutofit/>
          </a:bodyPr>
          <a:lstStyle/>
          <a:p>
            <a:r>
              <a:rPr lang="fr-FR" sz="2400" err="1"/>
              <a:t>Results</a:t>
            </a:r>
            <a:r>
              <a:rPr lang="fr-FR" sz="2400"/>
              <a:t>: </a:t>
            </a:r>
            <a:r>
              <a:rPr lang="fr-FR" sz="2400" err="1"/>
              <a:t>FFRs</a:t>
            </a:r>
            <a:r>
              <a:rPr lang="fr-FR" sz="2400"/>
              <a:t>, </a:t>
            </a:r>
            <a:r>
              <a:rPr lang="fr-FR" sz="2400" err="1"/>
              <a:t>where</a:t>
            </a:r>
            <a:r>
              <a:rPr lang="fr-FR" sz="2400"/>
              <a:t> and how </a:t>
            </a:r>
            <a:r>
              <a:rPr lang="fr-FR" sz="2400" err="1"/>
              <a:t>much</a:t>
            </a:r>
            <a:r>
              <a:rPr lang="fr-FR" sz="2400"/>
              <a:t> ?</a:t>
            </a:r>
          </a:p>
        </p:txBody>
      </p:sp>
      <p:sp>
        <p:nvSpPr>
          <p:cNvPr id="4" name="Espace réservé du numéro de diapositive 3">
            <a:extLst>
              <a:ext uri="{FF2B5EF4-FFF2-40B4-BE49-F238E27FC236}">
                <a16:creationId xmlns:a16="http://schemas.microsoft.com/office/drawing/2014/main" id="{45744737-D15B-9390-39B5-761C8DA3492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a:t>16</a:t>
            </a:fld>
            <a:endParaRPr lang="fr-FR"/>
          </a:p>
        </p:txBody>
      </p:sp>
      <p:pic>
        <p:nvPicPr>
          <p:cNvPr id="5" name="Image 4" descr="Une image contenant texte, capture d’écran, nombre, Police&#10;&#10;Description générée automatiquement">
            <a:extLst>
              <a:ext uri="{FF2B5EF4-FFF2-40B4-BE49-F238E27FC236}">
                <a16:creationId xmlns:a16="http://schemas.microsoft.com/office/drawing/2014/main" id="{F13278CF-27B3-BBE8-DF3B-D9DEDCCE4EC7}"/>
              </a:ext>
            </a:extLst>
          </p:cNvPr>
          <p:cNvPicPr>
            <a:picLocks noChangeAspect="1"/>
          </p:cNvPicPr>
          <p:nvPr/>
        </p:nvPicPr>
        <p:blipFill>
          <a:blip r:embed="rId3"/>
          <a:stretch>
            <a:fillRect/>
          </a:stretch>
        </p:blipFill>
        <p:spPr>
          <a:xfrm>
            <a:off x="517071" y="1407931"/>
            <a:ext cx="8354785" cy="2409280"/>
          </a:xfrm>
          <a:prstGeom prst="rect">
            <a:avLst/>
          </a:prstGeom>
        </p:spPr>
      </p:pic>
      <p:sp>
        <p:nvSpPr>
          <p:cNvPr id="2" name="Ellipse 1">
            <a:extLst>
              <a:ext uri="{FF2B5EF4-FFF2-40B4-BE49-F238E27FC236}">
                <a16:creationId xmlns:a16="http://schemas.microsoft.com/office/drawing/2014/main" id="{27E6DCD0-FA56-252B-7E86-74F88230D2B1}"/>
              </a:ext>
            </a:extLst>
          </p:cNvPr>
          <p:cNvSpPr/>
          <p:nvPr/>
        </p:nvSpPr>
        <p:spPr>
          <a:xfrm>
            <a:off x="1891445" y="3567490"/>
            <a:ext cx="304961" cy="3049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7C1D1F13-4801-5246-9C07-1AEB1523CE12}"/>
              </a:ext>
            </a:extLst>
          </p:cNvPr>
          <p:cNvSpPr/>
          <p:nvPr/>
        </p:nvSpPr>
        <p:spPr>
          <a:xfrm>
            <a:off x="6427158" y="3567489"/>
            <a:ext cx="304961" cy="3049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D9C7244A-5564-9CA4-566E-4A3DC659247B}"/>
              </a:ext>
            </a:extLst>
          </p:cNvPr>
          <p:cNvSpPr/>
          <p:nvPr/>
        </p:nvSpPr>
        <p:spPr>
          <a:xfrm>
            <a:off x="5012016" y="3567489"/>
            <a:ext cx="304961" cy="3049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66FF25C9-F513-D2B9-9F56-D535B6189E61}"/>
              </a:ext>
            </a:extLst>
          </p:cNvPr>
          <p:cNvSpPr/>
          <p:nvPr/>
        </p:nvSpPr>
        <p:spPr>
          <a:xfrm>
            <a:off x="3451730" y="3549347"/>
            <a:ext cx="304961" cy="3049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821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A89E2AE-DE90-854D-876B-F19179152D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a:t>17</a:t>
            </a:fld>
            <a:endParaRPr lang="fr-FR"/>
          </a:p>
        </p:txBody>
      </p:sp>
      <p:sp>
        <p:nvSpPr>
          <p:cNvPr id="10" name="Google Shape;130;p3">
            <a:extLst>
              <a:ext uri="{FF2B5EF4-FFF2-40B4-BE49-F238E27FC236}">
                <a16:creationId xmlns:a16="http://schemas.microsoft.com/office/drawing/2014/main" id="{1514A1F8-DEBA-828B-4F62-B6DCA924F055}"/>
              </a:ext>
            </a:extLst>
          </p:cNvPr>
          <p:cNvSpPr txBox="1">
            <a:spLocks noGrp="1"/>
          </p:cNvSpPr>
          <p:nvPr>
            <p:ph type="title"/>
          </p:nvPr>
        </p:nvSpPr>
        <p:spPr>
          <a:xfrm>
            <a:off x="904875" y="131033"/>
            <a:ext cx="7726363" cy="4884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ct val="100000"/>
              <a:buFont typeface="Libre Franklin"/>
              <a:buNone/>
            </a:pPr>
            <a:r>
              <a:rPr lang="fr-CH" sz="2400" err="1">
                <a:latin typeface="Arial" panose="020B0604020202020204" pitchFamily="34" charset="0"/>
                <a:cs typeface="Arial" panose="020B0604020202020204" pitchFamily="34" charset="0"/>
              </a:rPr>
              <a:t>Results</a:t>
            </a:r>
            <a:endParaRPr lang="fr-CH">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262B987-1933-113E-1598-684D97BB3E94}"/>
              </a:ext>
            </a:extLst>
          </p:cNvPr>
          <p:cNvGrpSpPr/>
          <p:nvPr/>
        </p:nvGrpSpPr>
        <p:grpSpPr>
          <a:xfrm>
            <a:off x="1206500" y="473474"/>
            <a:ext cx="7243233" cy="4643714"/>
            <a:chOff x="1206500" y="272572"/>
            <a:chExt cx="7243233" cy="4643714"/>
          </a:xfrm>
        </p:grpSpPr>
        <p:pic>
          <p:nvPicPr>
            <p:cNvPr id="5" name="Image 4" descr="Une image contenant texte, carte, atlas&#10;&#10;Description générée automatiquement">
              <a:extLst>
                <a:ext uri="{FF2B5EF4-FFF2-40B4-BE49-F238E27FC236}">
                  <a16:creationId xmlns:a16="http://schemas.microsoft.com/office/drawing/2014/main" id="{D6D101E3-4027-8260-893D-47BE7DE0E149}"/>
                </a:ext>
              </a:extLst>
            </p:cNvPr>
            <p:cNvPicPr>
              <a:picLocks noChangeAspect="1"/>
            </p:cNvPicPr>
            <p:nvPr/>
          </p:nvPicPr>
          <p:blipFill>
            <a:blip r:embed="rId2"/>
            <a:stretch>
              <a:fillRect/>
            </a:stretch>
          </p:blipFill>
          <p:spPr>
            <a:xfrm>
              <a:off x="1206500" y="272572"/>
              <a:ext cx="7039427" cy="4643714"/>
            </a:xfrm>
            <a:prstGeom prst="rect">
              <a:avLst/>
            </a:prstGeom>
          </p:spPr>
        </p:pic>
        <p:sp>
          <p:nvSpPr>
            <p:cNvPr id="2" name="Rectangle 1">
              <a:extLst>
                <a:ext uri="{FF2B5EF4-FFF2-40B4-BE49-F238E27FC236}">
                  <a16:creationId xmlns:a16="http://schemas.microsoft.com/office/drawing/2014/main" id="{216DFF6B-B386-3151-2C01-AB97D34A68F4}"/>
                </a:ext>
              </a:extLst>
            </p:cNvPr>
            <p:cNvSpPr/>
            <p:nvPr/>
          </p:nvSpPr>
          <p:spPr>
            <a:xfrm>
              <a:off x="1206500" y="4512733"/>
              <a:ext cx="7243233" cy="4035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Ellipse 8">
            <a:extLst>
              <a:ext uri="{FF2B5EF4-FFF2-40B4-BE49-F238E27FC236}">
                <a16:creationId xmlns:a16="http://schemas.microsoft.com/office/drawing/2014/main" id="{EAFCF203-EB61-AD08-1B1F-AE992D513561}"/>
              </a:ext>
            </a:extLst>
          </p:cNvPr>
          <p:cNvSpPr/>
          <p:nvPr/>
        </p:nvSpPr>
        <p:spPr>
          <a:xfrm>
            <a:off x="1693963" y="623772"/>
            <a:ext cx="1523995" cy="65789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193ECAF3-32EF-9BD3-6117-C58C84BE7DC0}"/>
              </a:ext>
            </a:extLst>
          </p:cNvPr>
          <p:cNvSpPr/>
          <p:nvPr/>
        </p:nvSpPr>
        <p:spPr>
          <a:xfrm>
            <a:off x="4968748" y="533058"/>
            <a:ext cx="2004780" cy="65789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DDDA331-0D7E-CC94-EACA-05864711ECAB}"/>
              </a:ext>
            </a:extLst>
          </p:cNvPr>
          <p:cNvSpPr/>
          <p:nvPr/>
        </p:nvSpPr>
        <p:spPr>
          <a:xfrm>
            <a:off x="4451676" y="2655772"/>
            <a:ext cx="716638" cy="65789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1F0E156C-B72A-5A6C-8E8C-F02108EBEFF7}"/>
              </a:ext>
            </a:extLst>
          </p:cNvPr>
          <p:cNvSpPr/>
          <p:nvPr/>
        </p:nvSpPr>
        <p:spPr>
          <a:xfrm>
            <a:off x="2455963" y="2682987"/>
            <a:ext cx="716638" cy="65789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511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A1B7464-D4A0-7B75-2141-87D9D4F3BAA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a:t>18</a:t>
            </a:fld>
            <a:endParaRPr lang="fr-FR"/>
          </a:p>
        </p:txBody>
      </p:sp>
      <p:grpSp>
        <p:nvGrpSpPr>
          <p:cNvPr id="12" name="Group 11">
            <a:extLst>
              <a:ext uri="{FF2B5EF4-FFF2-40B4-BE49-F238E27FC236}">
                <a16:creationId xmlns:a16="http://schemas.microsoft.com/office/drawing/2014/main" id="{B29F9438-F392-B6BB-2CBF-A05F51F689F4}"/>
              </a:ext>
            </a:extLst>
          </p:cNvPr>
          <p:cNvGrpSpPr/>
          <p:nvPr/>
        </p:nvGrpSpPr>
        <p:grpSpPr>
          <a:xfrm>
            <a:off x="1664182" y="266700"/>
            <a:ext cx="6803491" cy="4821766"/>
            <a:chOff x="1664182" y="266700"/>
            <a:chExt cx="6803491" cy="4821766"/>
          </a:xfrm>
        </p:grpSpPr>
        <p:grpSp>
          <p:nvGrpSpPr>
            <p:cNvPr id="10" name="Group 9">
              <a:extLst>
                <a:ext uri="{FF2B5EF4-FFF2-40B4-BE49-F238E27FC236}">
                  <a16:creationId xmlns:a16="http://schemas.microsoft.com/office/drawing/2014/main" id="{E79BF198-54FA-72AC-CC50-3500A0F9BDD8}"/>
                </a:ext>
              </a:extLst>
            </p:cNvPr>
            <p:cNvGrpSpPr/>
            <p:nvPr/>
          </p:nvGrpSpPr>
          <p:grpSpPr>
            <a:xfrm>
              <a:off x="1664182" y="266700"/>
              <a:ext cx="6783859" cy="4821766"/>
              <a:chOff x="1664182" y="266700"/>
              <a:chExt cx="6783859" cy="4821766"/>
            </a:xfrm>
          </p:grpSpPr>
          <p:grpSp>
            <p:nvGrpSpPr>
              <p:cNvPr id="8" name="Group 7">
                <a:extLst>
                  <a:ext uri="{FF2B5EF4-FFF2-40B4-BE49-F238E27FC236}">
                    <a16:creationId xmlns:a16="http://schemas.microsoft.com/office/drawing/2014/main" id="{AA6EA871-8E0C-A1B3-4BBF-4D73DF2FD9E0}"/>
                  </a:ext>
                </a:extLst>
              </p:cNvPr>
              <p:cNvGrpSpPr/>
              <p:nvPr/>
            </p:nvGrpSpPr>
            <p:grpSpPr>
              <a:xfrm>
                <a:off x="1664182" y="266700"/>
                <a:ext cx="6783859" cy="4709886"/>
                <a:chOff x="1664182" y="266700"/>
                <a:chExt cx="6783859" cy="4709886"/>
              </a:xfrm>
            </p:grpSpPr>
            <p:pic>
              <p:nvPicPr>
                <p:cNvPr id="5" name="Image 4" descr="Une image contenant texte, carte&#10;&#10;Description générée automatiquement">
                  <a:extLst>
                    <a:ext uri="{FF2B5EF4-FFF2-40B4-BE49-F238E27FC236}">
                      <a16:creationId xmlns:a16="http://schemas.microsoft.com/office/drawing/2014/main" id="{F840BBFB-DC27-0F50-428C-4A7B402D5DA6}"/>
                    </a:ext>
                  </a:extLst>
                </p:cNvPr>
                <p:cNvPicPr>
                  <a:picLocks noChangeAspect="1"/>
                </p:cNvPicPr>
                <p:nvPr/>
              </p:nvPicPr>
              <p:blipFill>
                <a:blip r:embed="rId2"/>
                <a:stretch>
                  <a:fillRect/>
                </a:stretch>
              </p:blipFill>
              <p:spPr>
                <a:xfrm>
                  <a:off x="1664182" y="266700"/>
                  <a:ext cx="6783859" cy="4709886"/>
                </a:xfrm>
                <a:prstGeom prst="rect">
                  <a:avLst/>
                </a:prstGeom>
              </p:spPr>
            </p:pic>
            <p:sp>
              <p:nvSpPr>
                <p:cNvPr id="7" name="Rectangle 6">
                  <a:extLst>
                    <a:ext uri="{FF2B5EF4-FFF2-40B4-BE49-F238E27FC236}">
                      <a16:creationId xmlns:a16="http://schemas.microsoft.com/office/drawing/2014/main" id="{AFABEEFB-2C4F-1130-0D6C-E5D3F765078E}"/>
                    </a:ext>
                  </a:extLst>
                </p:cNvPr>
                <p:cNvSpPr/>
                <p:nvPr/>
              </p:nvSpPr>
              <p:spPr>
                <a:xfrm>
                  <a:off x="1854200" y="2904067"/>
                  <a:ext cx="956733" cy="1405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53EB1ED1-8955-E436-BE4E-DCAAA582B577}"/>
                  </a:ext>
                </a:extLst>
              </p:cNvPr>
              <p:cNvSpPr/>
              <p:nvPr/>
            </p:nvSpPr>
            <p:spPr>
              <a:xfrm>
                <a:off x="2098198" y="3683000"/>
                <a:ext cx="956733" cy="1405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B7951A0B-536A-F275-9CE3-F2D7C21B13A0}"/>
                </a:ext>
              </a:extLst>
            </p:cNvPr>
            <p:cNvSpPr/>
            <p:nvPr/>
          </p:nvSpPr>
          <p:spPr>
            <a:xfrm>
              <a:off x="1683814" y="4309533"/>
              <a:ext cx="6783859" cy="7229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5D9A47AB-30F6-569A-C28E-F402DB88691C}"/>
              </a:ext>
            </a:extLst>
          </p:cNvPr>
          <p:cNvGrpSpPr/>
          <p:nvPr/>
        </p:nvGrpSpPr>
        <p:grpSpPr>
          <a:xfrm>
            <a:off x="286174" y="2546878"/>
            <a:ext cx="2652205" cy="2282448"/>
            <a:chOff x="211260" y="2584147"/>
            <a:chExt cx="2744053" cy="2292653"/>
          </a:xfrm>
        </p:grpSpPr>
        <p:grpSp>
          <p:nvGrpSpPr>
            <p:cNvPr id="6" name="Group 5">
              <a:extLst>
                <a:ext uri="{FF2B5EF4-FFF2-40B4-BE49-F238E27FC236}">
                  <a16:creationId xmlns:a16="http://schemas.microsoft.com/office/drawing/2014/main" id="{6CE77503-CD48-3307-CE75-4E53E1987D4B}"/>
                </a:ext>
              </a:extLst>
            </p:cNvPr>
            <p:cNvGrpSpPr/>
            <p:nvPr/>
          </p:nvGrpSpPr>
          <p:grpSpPr>
            <a:xfrm>
              <a:off x="211260" y="2584147"/>
              <a:ext cx="2599673" cy="2292653"/>
              <a:chOff x="-1340933" y="1676400"/>
              <a:chExt cx="2607182" cy="2514601"/>
            </a:xfrm>
          </p:grpSpPr>
          <p:pic>
            <p:nvPicPr>
              <p:cNvPr id="2" name="Image 4" descr="Une image contenant texte, carte&#10;&#10;Description générée automatiquement">
                <a:extLst>
                  <a:ext uri="{FF2B5EF4-FFF2-40B4-BE49-F238E27FC236}">
                    <a16:creationId xmlns:a16="http://schemas.microsoft.com/office/drawing/2014/main" id="{8FF9B090-D151-A409-530A-B5973C85033E}"/>
                  </a:ext>
                </a:extLst>
              </p:cNvPr>
              <p:cNvPicPr>
                <a:picLocks noChangeAspect="1"/>
              </p:cNvPicPr>
              <p:nvPr/>
            </p:nvPicPr>
            <p:blipFill>
              <a:blip r:embed="rId2"/>
              <a:srcRect t="54719" r="78478" b="15080"/>
              <a:stretch/>
            </p:blipFill>
            <p:spPr>
              <a:xfrm>
                <a:off x="-1340933" y="1676401"/>
                <a:ext cx="2581101" cy="2514600"/>
              </a:xfrm>
              <a:prstGeom prst="rect">
                <a:avLst/>
              </a:prstGeom>
            </p:spPr>
          </p:pic>
          <p:sp>
            <p:nvSpPr>
              <p:cNvPr id="3" name="Rectangle 2">
                <a:extLst>
                  <a:ext uri="{FF2B5EF4-FFF2-40B4-BE49-F238E27FC236}">
                    <a16:creationId xmlns:a16="http://schemas.microsoft.com/office/drawing/2014/main" id="{4B7F2686-700D-FE7F-ECF6-1C5275A0DE2C}"/>
                  </a:ext>
                </a:extLst>
              </p:cNvPr>
              <p:cNvSpPr/>
              <p:nvPr/>
            </p:nvSpPr>
            <p:spPr>
              <a:xfrm>
                <a:off x="567267" y="1676400"/>
                <a:ext cx="698982" cy="685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a:extLst>
                <a:ext uri="{FF2B5EF4-FFF2-40B4-BE49-F238E27FC236}">
                  <a16:creationId xmlns:a16="http://schemas.microsoft.com/office/drawing/2014/main" id="{605BB30A-7CDE-DF9E-544B-19783CA72448}"/>
                </a:ext>
              </a:extLst>
            </p:cNvPr>
            <p:cNvSpPr/>
            <p:nvPr/>
          </p:nvSpPr>
          <p:spPr>
            <a:xfrm>
              <a:off x="2258344" y="3180415"/>
              <a:ext cx="696969" cy="6252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Google Shape;130;p3">
            <a:extLst>
              <a:ext uri="{FF2B5EF4-FFF2-40B4-BE49-F238E27FC236}">
                <a16:creationId xmlns:a16="http://schemas.microsoft.com/office/drawing/2014/main" id="{923EA0A9-A10F-C64A-4A94-CBCA831827CF}"/>
              </a:ext>
            </a:extLst>
          </p:cNvPr>
          <p:cNvSpPr txBox="1">
            <a:spLocks noGrp="1"/>
          </p:cNvSpPr>
          <p:nvPr>
            <p:ph type="title"/>
          </p:nvPr>
        </p:nvSpPr>
        <p:spPr>
          <a:xfrm>
            <a:off x="904875" y="131033"/>
            <a:ext cx="7726363" cy="4884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ct val="100000"/>
              <a:buFont typeface="Libre Franklin"/>
              <a:buNone/>
            </a:pPr>
            <a:r>
              <a:rPr lang="fr-CH" sz="2400" err="1">
                <a:latin typeface="Arial" panose="020B0604020202020204" pitchFamily="34" charset="0"/>
                <a:cs typeface="Arial" panose="020B0604020202020204" pitchFamily="34" charset="0"/>
              </a:rPr>
              <a:t>Results</a:t>
            </a:r>
            <a:endParaRPr lang="fr-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4780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E625D6F-94C9-0129-2784-54E4F182F26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a:t>19</a:t>
            </a:fld>
            <a:endParaRPr lang="fr-FR"/>
          </a:p>
        </p:txBody>
      </p:sp>
      <p:grpSp>
        <p:nvGrpSpPr>
          <p:cNvPr id="3" name="Group 2">
            <a:extLst>
              <a:ext uri="{FF2B5EF4-FFF2-40B4-BE49-F238E27FC236}">
                <a16:creationId xmlns:a16="http://schemas.microsoft.com/office/drawing/2014/main" id="{3272808D-FD18-5FF4-3D20-E900664B6989}"/>
              </a:ext>
            </a:extLst>
          </p:cNvPr>
          <p:cNvGrpSpPr/>
          <p:nvPr/>
        </p:nvGrpSpPr>
        <p:grpSpPr>
          <a:xfrm>
            <a:off x="1405424" y="330201"/>
            <a:ext cx="6697176" cy="4483099"/>
            <a:chOff x="1405424" y="330201"/>
            <a:chExt cx="6697176" cy="4483099"/>
          </a:xfrm>
        </p:grpSpPr>
        <p:pic>
          <p:nvPicPr>
            <p:cNvPr id="5" name="Image 4" descr="Une image contenant texte, carte&#10;&#10;Description générée automatiquement">
              <a:extLst>
                <a:ext uri="{FF2B5EF4-FFF2-40B4-BE49-F238E27FC236}">
                  <a16:creationId xmlns:a16="http://schemas.microsoft.com/office/drawing/2014/main" id="{D1898A9C-77ED-2968-A47E-977355AB4C5F}"/>
                </a:ext>
              </a:extLst>
            </p:cNvPr>
            <p:cNvPicPr>
              <a:picLocks noChangeAspect="1"/>
            </p:cNvPicPr>
            <p:nvPr/>
          </p:nvPicPr>
          <p:blipFill>
            <a:blip r:embed="rId2"/>
            <a:stretch>
              <a:fillRect/>
            </a:stretch>
          </p:blipFill>
          <p:spPr>
            <a:xfrm>
              <a:off x="1405424" y="330201"/>
              <a:ext cx="6578079" cy="4483099"/>
            </a:xfrm>
            <a:prstGeom prst="rect">
              <a:avLst/>
            </a:prstGeom>
          </p:spPr>
        </p:pic>
        <p:sp>
          <p:nvSpPr>
            <p:cNvPr id="2" name="Rectangle 1">
              <a:extLst>
                <a:ext uri="{FF2B5EF4-FFF2-40B4-BE49-F238E27FC236}">
                  <a16:creationId xmlns:a16="http://schemas.microsoft.com/office/drawing/2014/main" id="{9D1123D8-0376-E505-41DA-655554E28159}"/>
                </a:ext>
              </a:extLst>
            </p:cNvPr>
            <p:cNvSpPr/>
            <p:nvPr/>
          </p:nvSpPr>
          <p:spPr>
            <a:xfrm>
              <a:off x="1405424" y="4216400"/>
              <a:ext cx="6697176" cy="5910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Google Shape;130;p3">
            <a:extLst>
              <a:ext uri="{FF2B5EF4-FFF2-40B4-BE49-F238E27FC236}">
                <a16:creationId xmlns:a16="http://schemas.microsoft.com/office/drawing/2014/main" id="{40A1DD52-953D-E381-BFD6-838E8394B026}"/>
              </a:ext>
            </a:extLst>
          </p:cNvPr>
          <p:cNvSpPr txBox="1">
            <a:spLocks noGrp="1"/>
          </p:cNvSpPr>
          <p:nvPr>
            <p:ph type="title"/>
          </p:nvPr>
        </p:nvSpPr>
        <p:spPr>
          <a:xfrm>
            <a:off x="904875" y="131033"/>
            <a:ext cx="7726363" cy="4884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ct val="100000"/>
              <a:buFont typeface="Libre Franklin"/>
              <a:buNone/>
            </a:pPr>
            <a:r>
              <a:rPr lang="fr-CH" sz="2400" err="1">
                <a:latin typeface="Arial" panose="020B0604020202020204" pitchFamily="34" charset="0"/>
                <a:cs typeface="Arial" panose="020B0604020202020204" pitchFamily="34" charset="0"/>
              </a:rPr>
              <a:t>Results</a:t>
            </a:r>
            <a:endParaRPr lang="fr-CH">
              <a:latin typeface="Arial" panose="020B0604020202020204" pitchFamily="34" charset="0"/>
              <a:cs typeface="Arial" panose="020B0604020202020204" pitchFamily="34" charset="0"/>
            </a:endParaRPr>
          </a:p>
        </p:txBody>
      </p:sp>
      <p:sp>
        <p:nvSpPr>
          <p:cNvPr id="9" name="Ellipse 8">
            <a:extLst>
              <a:ext uri="{FF2B5EF4-FFF2-40B4-BE49-F238E27FC236}">
                <a16:creationId xmlns:a16="http://schemas.microsoft.com/office/drawing/2014/main" id="{60B16C9F-3F2B-CD21-A465-6753BD917891}"/>
              </a:ext>
            </a:extLst>
          </p:cNvPr>
          <p:cNvSpPr/>
          <p:nvPr/>
        </p:nvSpPr>
        <p:spPr>
          <a:xfrm>
            <a:off x="4082397" y="1157387"/>
            <a:ext cx="488098" cy="33986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BF470E0B-E6A1-E01F-5C4C-B0746DEF1DA9}"/>
              </a:ext>
            </a:extLst>
          </p:cNvPr>
          <p:cNvSpPr/>
          <p:nvPr/>
        </p:nvSpPr>
        <p:spPr>
          <a:xfrm rot="-1860000">
            <a:off x="2472115" y="2314711"/>
            <a:ext cx="424598" cy="26729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FDBBD2DA-8503-6BA6-4C50-8C5FBE9BD93E}"/>
              </a:ext>
            </a:extLst>
          </p:cNvPr>
          <p:cNvSpPr/>
          <p:nvPr/>
        </p:nvSpPr>
        <p:spPr>
          <a:xfrm rot="1740000">
            <a:off x="5851327" y="1620031"/>
            <a:ext cx="606026" cy="33986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0804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xfrm>
            <a:off x="904875" y="131033"/>
            <a:ext cx="7726363" cy="4884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ct val="100000"/>
              <a:buFont typeface="Libre Franklin"/>
              <a:buNone/>
            </a:pPr>
            <a:r>
              <a:rPr lang="fr-CH" sz="2400">
                <a:latin typeface="Arial" panose="020B0604020202020204" pitchFamily="34" charset="0"/>
                <a:cs typeface="Arial" panose="020B0604020202020204" pitchFamily="34" charset="0"/>
              </a:rPr>
              <a:t>Table of contents</a:t>
            </a:r>
            <a:endParaRPr lang="fr-CH">
              <a:latin typeface="Arial" panose="020B0604020202020204" pitchFamily="34" charset="0"/>
              <a:cs typeface="Arial" panose="020B0604020202020204" pitchFamily="34" charset="0"/>
            </a:endParaRPr>
          </a:p>
        </p:txBody>
      </p:sp>
      <p:sp>
        <p:nvSpPr>
          <p:cNvPr id="132" name="Google Shape;132;p3"/>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2</a:t>
            </a:fld>
            <a:endParaRPr lang="fr-FR" sz="1000"/>
          </a:p>
        </p:txBody>
      </p:sp>
      <p:sp>
        <p:nvSpPr>
          <p:cNvPr id="134" name="Google Shape;134;p3"/>
          <p:cNvSpPr txBox="1"/>
          <p:nvPr/>
        </p:nvSpPr>
        <p:spPr>
          <a:xfrm>
            <a:off x="7264075" y="736925"/>
            <a:ext cx="2000100" cy="12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aphicFrame>
        <p:nvGraphicFramePr>
          <p:cNvPr id="3" name="Diagramme 2">
            <a:extLst>
              <a:ext uri="{FF2B5EF4-FFF2-40B4-BE49-F238E27FC236}">
                <a16:creationId xmlns:a16="http://schemas.microsoft.com/office/drawing/2014/main" id="{9798ECE9-8B99-35BE-F36C-B2DFC61963EC}"/>
              </a:ext>
            </a:extLst>
          </p:cNvPr>
          <p:cNvGraphicFramePr/>
          <p:nvPr>
            <p:extLst>
              <p:ext uri="{D42A27DB-BD31-4B8C-83A1-F6EECF244321}">
                <p14:modId xmlns:p14="http://schemas.microsoft.com/office/powerpoint/2010/main" val="970119413"/>
              </p:ext>
            </p:extLst>
          </p:nvPr>
        </p:nvGraphicFramePr>
        <p:xfrm>
          <a:off x="1018381" y="968542"/>
          <a:ext cx="7107238" cy="3206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B9E1CAA-E1C3-BA33-A37E-3A4883B64619}"/>
              </a:ext>
            </a:extLst>
          </p:cNvPr>
          <p:cNvSpPr>
            <a:spLocks noGrp="1"/>
          </p:cNvSpPr>
          <p:nvPr>
            <p:ph type="body" idx="1"/>
          </p:nvPr>
        </p:nvSpPr>
        <p:spPr>
          <a:xfrm>
            <a:off x="108857" y="864921"/>
            <a:ext cx="8522381" cy="3919763"/>
          </a:xfrm>
        </p:spPr>
        <p:txBody>
          <a:bodyPr>
            <a:normAutofit fontScale="92500" lnSpcReduction="10000"/>
          </a:bodyPr>
          <a:lstStyle/>
          <a:p>
            <a:pPr algn="just">
              <a:lnSpc>
                <a:spcPct val="150000"/>
              </a:lnSpc>
              <a:buClr>
                <a:srgbClr val="FF0000"/>
              </a:buClr>
            </a:pPr>
            <a:r>
              <a:rPr lang="fr-FR" dirty="0"/>
              <a:t>About </a:t>
            </a:r>
            <a:r>
              <a:rPr lang="fr-FR" b="1" dirty="0" err="1"/>
              <a:t>half</a:t>
            </a:r>
            <a:r>
              <a:rPr lang="fr-FR" b="1" dirty="0"/>
              <a:t> of all river </a:t>
            </a:r>
            <a:r>
              <a:rPr lang="fr-FR" b="1" dirty="0" err="1"/>
              <a:t>reaches</a:t>
            </a:r>
            <a:r>
              <a:rPr lang="fr-FR" dirty="0"/>
              <a:t> </a:t>
            </a:r>
            <a:r>
              <a:rPr lang="fr-FR" dirty="0" err="1"/>
              <a:t>globally</a:t>
            </a:r>
            <a:r>
              <a:rPr lang="fr-FR" dirty="0"/>
              <a:t> show </a:t>
            </a:r>
            <a:r>
              <a:rPr lang="fr-FR" b="1" dirty="0" err="1"/>
              <a:t>diminished</a:t>
            </a:r>
            <a:r>
              <a:rPr lang="fr-FR" b="1" dirty="0"/>
              <a:t> </a:t>
            </a:r>
            <a:r>
              <a:rPr lang="fr-FR" b="1" dirty="0" err="1"/>
              <a:t>connectivity</a:t>
            </a:r>
            <a:r>
              <a:rPr lang="fr-FR" dirty="0"/>
              <a:t> (CSI &lt; 100%; Fig. 1)</a:t>
            </a:r>
          </a:p>
          <a:p>
            <a:pPr algn="just">
              <a:lnSpc>
                <a:spcPct val="150000"/>
              </a:lnSpc>
              <a:buClr>
                <a:srgbClr val="FF0000"/>
              </a:buClr>
            </a:pPr>
            <a:r>
              <a:rPr lang="fr-FR" dirty="0" err="1"/>
              <a:t>Almost</a:t>
            </a:r>
            <a:r>
              <a:rPr lang="fr-FR" dirty="0"/>
              <a:t> </a:t>
            </a:r>
            <a:r>
              <a:rPr lang="fr-FR" b="1" dirty="0"/>
              <a:t>10% of </a:t>
            </a:r>
            <a:r>
              <a:rPr lang="fr-FR" b="1" dirty="0" err="1"/>
              <a:t>analysed</a:t>
            </a:r>
            <a:r>
              <a:rPr lang="fr-FR" b="1" dirty="0"/>
              <a:t> global river </a:t>
            </a:r>
            <a:r>
              <a:rPr lang="fr-FR" b="1" dirty="0" err="1"/>
              <a:t>reaches</a:t>
            </a:r>
            <a:r>
              <a:rPr lang="fr-FR" dirty="0"/>
              <a:t> (more </a:t>
            </a:r>
            <a:r>
              <a:rPr lang="fr-FR" dirty="0" err="1"/>
              <a:t>than</a:t>
            </a:r>
            <a:r>
              <a:rPr lang="fr-FR" dirty="0"/>
              <a:t> 1.1 million </a:t>
            </a:r>
            <a:r>
              <a:rPr lang="fr-FR" dirty="0" err="1"/>
              <a:t>kilometres</a:t>
            </a:r>
            <a:r>
              <a:rPr lang="fr-FR" dirty="0"/>
              <a:t>) </a:t>
            </a:r>
            <a:r>
              <a:rPr lang="fr-FR" b="1" dirty="0"/>
              <a:t>have a CSI value </a:t>
            </a:r>
            <a:r>
              <a:rPr lang="fr-FR" b="1" dirty="0" err="1"/>
              <a:t>below</a:t>
            </a:r>
            <a:r>
              <a:rPr lang="fr-FR" b="1" dirty="0"/>
              <a:t> 95%</a:t>
            </a:r>
            <a:r>
              <a:rPr lang="fr-FR" dirty="0"/>
              <a:t>, </a:t>
            </a:r>
            <a:r>
              <a:rPr lang="fr-FR" dirty="0" err="1"/>
              <a:t>indicating</a:t>
            </a:r>
            <a:r>
              <a:rPr lang="fr-FR" dirty="0"/>
              <a:t> major </a:t>
            </a:r>
            <a:r>
              <a:rPr lang="fr-FR" dirty="0" err="1"/>
              <a:t>losses</a:t>
            </a:r>
            <a:r>
              <a:rPr lang="fr-FR" dirty="0"/>
              <a:t> of </a:t>
            </a:r>
            <a:r>
              <a:rPr lang="fr-FR" dirty="0" err="1"/>
              <a:t>connectivity</a:t>
            </a:r>
            <a:endParaRPr lang="fr-FR" dirty="0"/>
          </a:p>
          <a:p>
            <a:pPr algn="just">
              <a:lnSpc>
                <a:spcPct val="150000"/>
              </a:lnSpc>
              <a:buClr>
                <a:srgbClr val="FF0000"/>
              </a:buClr>
            </a:pPr>
            <a:r>
              <a:rPr lang="fr-FR" b="1" dirty="0" err="1"/>
              <a:t>Dams</a:t>
            </a:r>
            <a:r>
              <a:rPr lang="fr-FR" b="1" dirty="0"/>
              <a:t> and </a:t>
            </a:r>
            <a:r>
              <a:rPr lang="fr-FR" b="1" dirty="0" err="1"/>
              <a:t>reservoirs</a:t>
            </a:r>
            <a:r>
              <a:rPr lang="fr-FR" dirty="0"/>
              <a:t> and </a:t>
            </a:r>
            <a:r>
              <a:rPr lang="fr-FR" dirty="0" err="1"/>
              <a:t>their</a:t>
            </a:r>
            <a:r>
              <a:rPr lang="fr-FR" dirty="0"/>
              <a:t> up- and </a:t>
            </a:r>
            <a:r>
              <a:rPr lang="fr-FR" dirty="0" err="1"/>
              <a:t>downstream</a:t>
            </a:r>
            <a:r>
              <a:rPr lang="fr-FR" dirty="0"/>
              <a:t> propagation of fragmentation and flow </a:t>
            </a:r>
            <a:r>
              <a:rPr lang="fr-FR" dirty="0" err="1"/>
              <a:t>regulation</a:t>
            </a:r>
            <a:r>
              <a:rPr lang="fr-FR" dirty="0"/>
              <a:t> are the </a:t>
            </a:r>
            <a:r>
              <a:rPr lang="fr-FR" b="1" dirty="0" err="1"/>
              <a:t>leading</a:t>
            </a:r>
            <a:r>
              <a:rPr lang="fr-FR" b="1" dirty="0"/>
              <a:t> </a:t>
            </a:r>
            <a:r>
              <a:rPr lang="fr-FR" b="1" dirty="0" err="1"/>
              <a:t>contributors</a:t>
            </a:r>
            <a:r>
              <a:rPr lang="fr-FR" b="1" dirty="0"/>
              <a:t> to major </a:t>
            </a:r>
            <a:r>
              <a:rPr lang="fr-FR" b="1" dirty="0" err="1"/>
              <a:t>connectivity</a:t>
            </a:r>
            <a:r>
              <a:rPr lang="fr-FR" b="1" dirty="0"/>
              <a:t> </a:t>
            </a:r>
            <a:r>
              <a:rPr lang="fr-FR" b="1" dirty="0" err="1"/>
              <a:t>loss</a:t>
            </a:r>
            <a:r>
              <a:rPr lang="fr-FR" dirty="0"/>
              <a:t> in global river </a:t>
            </a:r>
            <a:r>
              <a:rPr lang="fr-FR" dirty="0" err="1"/>
              <a:t>reaches</a:t>
            </a:r>
            <a:r>
              <a:rPr lang="fr-FR" dirty="0"/>
              <a:t> (Fig. 2)</a:t>
            </a:r>
          </a:p>
          <a:p>
            <a:pPr algn="just">
              <a:lnSpc>
                <a:spcPct val="150000"/>
              </a:lnSpc>
              <a:buClr>
                <a:srgbClr val="FF0000"/>
              </a:buClr>
            </a:pPr>
            <a:r>
              <a:rPr lang="fr-FR" dirty="0" err="1"/>
              <a:t>Among</a:t>
            </a:r>
            <a:r>
              <a:rPr lang="fr-FR" dirty="0"/>
              <a:t> non-</a:t>
            </a:r>
            <a:r>
              <a:rPr lang="fr-FR" dirty="0" err="1"/>
              <a:t>FFRs</a:t>
            </a:r>
            <a:r>
              <a:rPr lang="fr-FR" dirty="0"/>
              <a:t> </a:t>
            </a:r>
            <a:r>
              <a:rPr lang="fr-FR" dirty="0" err="1"/>
              <a:t>worldwide</a:t>
            </a:r>
            <a:r>
              <a:rPr lang="fr-FR" dirty="0"/>
              <a:t>, a total of </a:t>
            </a:r>
            <a:r>
              <a:rPr lang="fr-FR" b="1" dirty="0"/>
              <a:t>542,000 km of river </a:t>
            </a:r>
            <a:r>
              <a:rPr lang="fr-FR" b="1" dirty="0" err="1"/>
              <a:t>reaches</a:t>
            </a:r>
            <a:r>
              <a:rPr lang="fr-FR" b="1" dirty="0"/>
              <a:t> can </a:t>
            </a:r>
            <a:r>
              <a:rPr lang="fr-FR" b="1" dirty="0" err="1"/>
              <a:t>be</a:t>
            </a:r>
            <a:r>
              <a:rPr lang="fr-FR" b="1" dirty="0"/>
              <a:t> </a:t>
            </a:r>
            <a:r>
              <a:rPr lang="fr-FR" b="1" dirty="0" err="1"/>
              <a:t>classified</a:t>
            </a:r>
            <a:r>
              <a:rPr lang="fr-FR" b="1" dirty="0"/>
              <a:t> as </a:t>
            </a:r>
            <a:r>
              <a:rPr lang="fr-FR" b="1" dirty="0" err="1"/>
              <a:t>having</a:t>
            </a:r>
            <a:r>
              <a:rPr lang="fr-FR" b="1" dirty="0"/>
              <a:t> a ‘good </a:t>
            </a:r>
            <a:r>
              <a:rPr lang="fr-FR" b="1" dirty="0" err="1"/>
              <a:t>connectivity</a:t>
            </a:r>
            <a:r>
              <a:rPr lang="fr-FR" b="1" dirty="0"/>
              <a:t> </a:t>
            </a:r>
            <a:r>
              <a:rPr lang="fr-FR" b="1" dirty="0" err="1"/>
              <a:t>status</a:t>
            </a:r>
            <a:r>
              <a:rPr lang="fr-FR" b="1" dirty="0"/>
              <a:t>’</a:t>
            </a:r>
            <a:r>
              <a:rPr lang="fr-FR" dirty="0"/>
              <a:t> (CSI ≥ 95%)</a:t>
            </a:r>
          </a:p>
        </p:txBody>
      </p:sp>
      <p:sp>
        <p:nvSpPr>
          <p:cNvPr id="3" name="Titre 2">
            <a:extLst>
              <a:ext uri="{FF2B5EF4-FFF2-40B4-BE49-F238E27FC236}">
                <a16:creationId xmlns:a16="http://schemas.microsoft.com/office/drawing/2014/main" id="{EF1C5E13-2AD8-0749-3987-850E88DDF20E}"/>
              </a:ext>
            </a:extLst>
          </p:cNvPr>
          <p:cNvSpPr>
            <a:spLocks noGrp="1"/>
          </p:cNvSpPr>
          <p:nvPr>
            <p:ph type="title"/>
          </p:nvPr>
        </p:nvSpPr>
        <p:spPr/>
        <p:txBody>
          <a:bodyPr>
            <a:normAutofit/>
          </a:bodyPr>
          <a:lstStyle/>
          <a:p>
            <a:r>
              <a:rPr lang="fr-FR" sz="2400"/>
              <a:t>Key </a:t>
            </a:r>
            <a:r>
              <a:rPr lang="fr-FR" sz="2400" err="1"/>
              <a:t>results</a:t>
            </a:r>
            <a:endParaRPr lang="fr-FR" sz="2400"/>
          </a:p>
        </p:txBody>
      </p:sp>
      <p:sp>
        <p:nvSpPr>
          <p:cNvPr id="4" name="Espace réservé du numéro de diapositive 3">
            <a:extLst>
              <a:ext uri="{FF2B5EF4-FFF2-40B4-BE49-F238E27FC236}">
                <a16:creationId xmlns:a16="http://schemas.microsoft.com/office/drawing/2014/main" id="{8448EC13-8A15-4066-8BD4-B9687E48D81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a:t>20</a:t>
            </a:fld>
            <a:endParaRPr lang="fr-FR"/>
          </a:p>
        </p:txBody>
      </p:sp>
    </p:spTree>
    <p:extLst>
      <p:ext uri="{BB962C8B-B14F-4D97-AF65-F5344CB8AC3E}">
        <p14:creationId xmlns:p14="http://schemas.microsoft.com/office/powerpoint/2010/main" val="422043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xfrm>
            <a:off x="904875" y="131033"/>
            <a:ext cx="7726363" cy="4884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ct val="100000"/>
              <a:buFont typeface="Libre Franklin"/>
              <a:buNone/>
            </a:pPr>
            <a:r>
              <a:rPr lang="fr-CH" sz="2400">
                <a:latin typeface="Arial" panose="020B0604020202020204" pitchFamily="34" charset="0"/>
                <a:cs typeface="Arial" panose="020B0604020202020204" pitchFamily="34" charset="0"/>
              </a:rPr>
              <a:t>Table of contents</a:t>
            </a:r>
            <a:endParaRPr lang="fr-CH">
              <a:latin typeface="Arial" panose="020B0604020202020204" pitchFamily="34" charset="0"/>
              <a:cs typeface="Arial" panose="020B0604020202020204" pitchFamily="34" charset="0"/>
            </a:endParaRPr>
          </a:p>
        </p:txBody>
      </p:sp>
      <p:sp>
        <p:nvSpPr>
          <p:cNvPr id="132" name="Google Shape;132;p3"/>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21</a:t>
            </a:fld>
            <a:endParaRPr lang="fr-FR" sz="1000"/>
          </a:p>
        </p:txBody>
      </p:sp>
      <p:sp>
        <p:nvSpPr>
          <p:cNvPr id="134" name="Google Shape;134;p3"/>
          <p:cNvSpPr txBox="1"/>
          <p:nvPr/>
        </p:nvSpPr>
        <p:spPr>
          <a:xfrm>
            <a:off x="7264075" y="736925"/>
            <a:ext cx="2000100" cy="12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aphicFrame>
        <p:nvGraphicFramePr>
          <p:cNvPr id="3" name="Diagramme 2">
            <a:extLst>
              <a:ext uri="{FF2B5EF4-FFF2-40B4-BE49-F238E27FC236}">
                <a16:creationId xmlns:a16="http://schemas.microsoft.com/office/drawing/2014/main" id="{9798ECE9-8B99-35BE-F36C-B2DFC61963EC}"/>
              </a:ext>
            </a:extLst>
          </p:cNvPr>
          <p:cNvGraphicFramePr/>
          <p:nvPr>
            <p:extLst>
              <p:ext uri="{D42A27DB-BD31-4B8C-83A1-F6EECF244321}">
                <p14:modId xmlns:p14="http://schemas.microsoft.com/office/powerpoint/2010/main" val="300521332"/>
              </p:ext>
            </p:extLst>
          </p:nvPr>
        </p:nvGraphicFramePr>
        <p:xfrm>
          <a:off x="1018381" y="968542"/>
          <a:ext cx="7107238" cy="3206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0058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FA388B8-6FC6-6D93-C4E8-7A7E98A270C7}"/>
              </a:ext>
            </a:extLst>
          </p:cNvPr>
          <p:cNvSpPr>
            <a:spLocks noGrp="1"/>
          </p:cNvSpPr>
          <p:nvPr>
            <p:ph type="body" idx="1"/>
          </p:nvPr>
        </p:nvSpPr>
        <p:spPr>
          <a:xfrm>
            <a:off x="512252" y="766219"/>
            <a:ext cx="8119496" cy="4182018"/>
          </a:xfrm>
        </p:spPr>
        <p:txBody>
          <a:bodyPr>
            <a:normAutofit fontScale="92500" lnSpcReduction="20000"/>
          </a:bodyPr>
          <a:lstStyle/>
          <a:p>
            <a:pPr algn="just">
              <a:lnSpc>
                <a:spcPct val="100000"/>
              </a:lnSpc>
              <a:buClr>
                <a:srgbClr val="FF0000"/>
              </a:buClr>
            </a:pPr>
            <a:r>
              <a:rPr lang="fr-FR" sz="1700" b="1" dirty="0" err="1"/>
              <a:t>Lack</a:t>
            </a:r>
            <a:r>
              <a:rPr lang="fr-FR" sz="1700" b="1" dirty="0"/>
              <a:t> of </a:t>
            </a:r>
            <a:r>
              <a:rPr lang="fr-FR" sz="1700" b="1" dirty="0" err="1"/>
              <a:t>georeferenced</a:t>
            </a:r>
            <a:r>
              <a:rPr lang="fr-FR" sz="1700" b="1" dirty="0"/>
              <a:t> data </a:t>
            </a:r>
            <a:r>
              <a:rPr lang="fr-FR" sz="1700" dirty="0"/>
              <a:t>of </a:t>
            </a:r>
            <a:r>
              <a:rPr lang="fr-FR" sz="1700" dirty="0" err="1"/>
              <a:t>small</a:t>
            </a:r>
            <a:r>
              <a:rPr lang="fr-FR" sz="1700" dirty="0"/>
              <a:t> </a:t>
            </a:r>
            <a:r>
              <a:rPr lang="fr-FR" sz="1700" dirty="0" err="1"/>
              <a:t>dams</a:t>
            </a:r>
            <a:r>
              <a:rPr lang="fr-FR" sz="1700" dirty="0"/>
              <a:t>, </a:t>
            </a:r>
            <a:r>
              <a:rPr lang="fr-FR" sz="1700" dirty="0" err="1"/>
              <a:t>barrriers</a:t>
            </a:r>
            <a:r>
              <a:rPr lang="fr-FR" sz="1700" dirty="0"/>
              <a:t> etc. </a:t>
            </a:r>
            <a:r>
              <a:rPr lang="fr-FR" sz="1700" b="1" dirty="0"/>
              <a:t>« false positive </a:t>
            </a:r>
            <a:r>
              <a:rPr lang="fr-FR" sz="1700" b="1" dirty="0" err="1"/>
              <a:t>rivers</a:t>
            </a:r>
            <a:r>
              <a:rPr lang="fr-FR" sz="1700" b="1" dirty="0"/>
              <a:t> »</a:t>
            </a:r>
            <a:endParaRPr lang="fr-FR" sz="2200" dirty="0"/>
          </a:p>
          <a:p>
            <a:pPr algn="just">
              <a:lnSpc>
                <a:spcPct val="100000"/>
              </a:lnSpc>
              <a:buClr>
                <a:srgbClr val="FF0000"/>
              </a:buClr>
            </a:pPr>
            <a:r>
              <a:rPr lang="fr-FR" sz="1700" dirty="0"/>
              <a:t>Global </a:t>
            </a:r>
            <a:r>
              <a:rPr lang="fr-FR" sz="1700" dirty="0" err="1"/>
              <a:t>methodology</a:t>
            </a:r>
            <a:r>
              <a:rPr lang="fr-FR" sz="1700" dirty="0"/>
              <a:t> </a:t>
            </a:r>
            <a:r>
              <a:rPr lang="fr-FR" sz="1700" dirty="0" err="1"/>
              <a:t>is</a:t>
            </a:r>
            <a:r>
              <a:rPr lang="fr-FR" sz="1700" dirty="0"/>
              <a:t> </a:t>
            </a:r>
            <a:r>
              <a:rPr lang="fr-FR" sz="1700" b="1" dirty="0" err="1"/>
              <a:t>robust</a:t>
            </a:r>
            <a:r>
              <a:rPr lang="fr-FR" sz="1700" b="1" dirty="0"/>
              <a:t> for long </a:t>
            </a:r>
            <a:r>
              <a:rPr lang="fr-FR" sz="1700" b="1" dirty="0" err="1"/>
              <a:t>rivers</a:t>
            </a:r>
            <a:r>
              <a:rPr lang="fr-FR" sz="1700" b="1" dirty="0"/>
              <a:t> </a:t>
            </a:r>
            <a:r>
              <a:rPr lang="fr-FR" sz="1700" dirty="0"/>
              <a:t>but </a:t>
            </a:r>
            <a:r>
              <a:rPr lang="fr-FR" sz="1700" dirty="0" err="1"/>
              <a:t>careful</a:t>
            </a:r>
            <a:r>
              <a:rPr lang="fr-FR" sz="1700" dirty="0"/>
              <a:t> </a:t>
            </a:r>
            <a:r>
              <a:rPr lang="fr-FR" sz="1700" dirty="0" err="1"/>
              <a:t>interpretation</a:t>
            </a:r>
            <a:r>
              <a:rPr lang="fr-FR" sz="1700" dirty="0"/>
              <a:t> of the </a:t>
            </a:r>
            <a:r>
              <a:rPr lang="fr-FR" sz="1700" dirty="0" err="1"/>
              <a:t>reusults</a:t>
            </a:r>
            <a:r>
              <a:rPr lang="fr-FR" sz="1700" dirty="0"/>
              <a:t> at </a:t>
            </a:r>
            <a:r>
              <a:rPr lang="fr-FR" sz="1700" dirty="0" err="1"/>
              <a:t>smaller</a:t>
            </a:r>
            <a:r>
              <a:rPr lang="fr-FR" sz="1700" dirty="0"/>
              <a:t> </a:t>
            </a:r>
            <a:r>
              <a:rPr lang="fr-FR" sz="1700" dirty="0" err="1"/>
              <a:t>scales</a:t>
            </a:r>
            <a:r>
              <a:rPr lang="fr-FR" sz="1700" dirty="0"/>
              <a:t> </a:t>
            </a:r>
            <a:r>
              <a:rPr lang="fr-FR" sz="1700" dirty="0" err="1"/>
              <a:t>unless</a:t>
            </a:r>
            <a:r>
              <a:rPr lang="fr-FR" sz="1700" dirty="0"/>
              <a:t> </a:t>
            </a:r>
            <a:r>
              <a:rPr lang="fr-FR" sz="1700" dirty="0" err="1"/>
              <a:t>additional</a:t>
            </a:r>
            <a:r>
              <a:rPr lang="fr-FR" sz="1700" dirty="0"/>
              <a:t> data </a:t>
            </a:r>
            <a:r>
              <a:rPr lang="fr-FR" sz="1700" dirty="0" err="1"/>
              <a:t>available</a:t>
            </a:r>
            <a:endParaRPr lang="fr-FR" sz="1700" dirty="0"/>
          </a:p>
          <a:p>
            <a:pPr algn="just">
              <a:lnSpc>
                <a:spcPct val="100000"/>
              </a:lnSpc>
              <a:buClr>
                <a:srgbClr val="FF0000"/>
              </a:buClr>
            </a:pPr>
            <a:r>
              <a:rPr lang="fr-FR" sz="1700" dirty="0"/>
              <a:t>CSI and FFR </a:t>
            </a:r>
            <a:r>
              <a:rPr lang="fr-FR" sz="1700" dirty="0" err="1"/>
              <a:t>takes</a:t>
            </a:r>
            <a:r>
              <a:rPr lang="fr-FR" sz="1700" dirty="0"/>
              <a:t> </a:t>
            </a:r>
            <a:r>
              <a:rPr lang="fr-FR" sz="1700" dirty="0" err="1"/>
              <a:t>into</a:t>
            </a:r>
            <a:r>
              <a:rPr lang="fr-FR" sz="1700" dirty="0"/>
              <a:t> </a:t>
            </a:r>
            <a:r>
              <a:rPr lang="fr-FR" sz="1700" dirty="0" err="1"/>
              <a:t>account</a:t>
            </a:r>
            <a:r>
              <a:rPr lang="fr-FR" sz="1700" dirty="0"/>
              <a:t> river </a:t>
            </a:r>
            <a:r>
              <a:rPr lang="fr-FR" sz="1700" dirty="0" err="1"/>
              <a:t>connectivity</a:t>
            </a:r>
            <a:r>
              <a:rPr lang="fr-FR" sz="1700" dirty="0"/>
              <a:t> as component of </a:t>
            </a:r>
            <a:r>
              <a:rPr lang="fr-FR" sz="1700" dirty="0" err="1"/>
              <a:t>ecosystem</a:t>
            </a:r>
            <a:r>
              <a:rPr lang="fr-FR" sz="1700" dirty="0"/>
              <a:t> </a:t>
            </a:r>
            <a:r>
              <a:rPr lang="fr-FR" sz="1700" dirty="0" err="1"/>
              <a:t>health</a:t>
            </a:r>
            <a:r>
              <a:rPr lang="fr-FR" sz="1700" dirty="0"/>
              <a:t>. </a:t>
            </a:r>
            <a:r>
              <a:rPr lang="fr-FR" sz="1700" b="1" dirty="0" err="1"/>
              <a:t>Other</a:t>
            </a:r>
            <a:r>
              <a:rPr lang="fr-FR" sz="1700" b="1" dirty="0"/>
              <a:t> components not </a:t>
            </a:r>
            <a:r>
              <a:rPr lang="fr-FR" sz="1700" b="1" dirty="0" err="1"/>
              <a:t>included</a:t>
            </a:r>
            <a:r>
              <a:rPr lang="fr-FR" sz="1700" b="1" dirty="0"/>
              <a:t> </a:t>
            </a:r>
            <a:r>
              <a:rPr lang="fr-FR" sz="1700" dirty="0"/>
              <a:t>(water </a:t>
            </a:r>
            <a:r>
              <a:rPr lang="fr-FR" sz="1700" dirty="0" err="1"/>
              <a:t>quality</a:t>
            </a:r>
            <a:r>
              <a:rPr lang="fr-FR" sz="1700" dirty="0"/>
              <a:t>, land use, invasive </a:t>
            </a:r>
            <a:r>
              <a:rPr lang="fr-FR" sz="1700" dirty="0" err="1"/>
              <a:t>species</a:t>
            </a:r>
            <a:r>
              <a:rPr lang="fr-FR" sz="1700" dirty="0"/>
              <a:t> etc.)</a:t>
            </a:r>
          </a:p>
          <a:p>
            <a:pPr algn="just">
              <a:lnSpc>
                <a:spcPct val="100000"/>
              </a:lnSpc>
              <a:buClr>
                <a:srgbClr val="FF0000"/>
              </a:buClr>
            </a:pPr>
            <a:r>
              <a:rPr lang="fr-FR" sz="1700" dirty="0"/>
              <a:t>Of </a:t>
            </a:r>
            <a:r>
              <a:rPr lang="fr-FR" sz="1700" dirty="0" err="1"/>
              <a:t>special</a:t>
            </a:r>
            <a:r>
              <a:rPr lang="fr-FR" sz="1700" dirty="0"/>
              <a:t> </a:t>
            </a:r>
            <a:r>
              <a:rPr lang="fr-FR" sz="1700" dirty="0" err="1"/>
              <a:t>concern</a:t>
            </a:r>
            <a:r>
              <a:rPr lang="fr-FR" sz="1700" dirty="0"/>
              <a:t> </a:t>
            </a:r>
            <a:r>
              <a:rPr lang="fr-FR" sz="1700" dirty="0" err="1"/>
              <a:t>is</a:t>
            </a:r>
            <a:r>
              <a:rPr lang="fr-FR" sz="1700" dirty="0"/>
              <a:t> the </a:t>
            </a:r>
            <a:r>
              <a:rPr lang="fr-FR" sz="1700" b="1" dirty="0" err="1"/>
              <a:t>loss</a:t>
            </a:r>
            <a:r>
              <a:rPr lang="fr-FR" sz="1700" b="1" dirty="0"/>
              <a:t> of </a:t>
            </a:r>
            <a:r>
              <a:rPr lang="fr-FR" sz="1700" b="1" dirty="0" err="1"/>
              <a:t>connectivity</a:t>
            </a:r>
            <a:r>
              <a:rPr lang="fr-FR" sz="1700" b="1" dirty="0"/>
              <a:t> </a:t>
            </a:r>
            <a:r>
              <a:rPr lang="fr-FR" sz="1700" dirty="0"/>
              <a:t>of </a:t>
            </a:r>
            <a:r>
              <a:rPr lang="fr-FR" sz="1700" dirty="0" err="1"/>
              <a:t>very</a:t>
            </a:r>
            <a:r>
              <a:rPr lang="fr-FR" sz="1700" dirty="0"/>
              <a:t> long and long </a:t>
            </a:r>
            <a:r>
              <a:rPr lang="fr-FR" sz="1700" dirty="0" err="1"/>
              <a:t>rivers</a:t>
            </a:r>
            <a:r>
              <a:rPr lang="fr-FR" sz="1700" dirty="0"/>
              <a:t> </a:t>
            </a:r>
            <a:r>
              <a:rPr lang="fr-FR" sz="1700" b="1" dirty="0"/>
              <a:t>to the </a:t>
            </a:r>
            <a:r>
              <a:rPr lang="fr-FR" sz="1700" b="1" dirty="0" err="1"/>
              <a:t>sea</a:t>
            </a:r>
            <a:r>
              <a:rPr lang="fr-FR" sz="1700" b="1" dirty="0"/>
              <a:t>.</a:t>
            </a:r>
            <a:r>
              <a:rPr lang="fr-FR" sz="1700" dirty="0"/>
              <a:t> </a:t>
            </a:r>
            <a:r>
              <a:rPr lang="fr-FR" sz="1700" dirty="0" err="1"/>
              <a:t>They</a:t>
            </a:r>
            <a:r>
              <a:rPr lang="fr-FR" sz="1700" dirty="0"/>
              <a:t> are of vital importance for the exchange of water, </a:t>
            </a:r>
            <a:r>
              <a:rPr lang="fr-FR" sz="1700" dirty="0" err="1"/>
              <a:t>nutrients</a:t>
            </a:r>
            <a:r>
              <a:rPr lang="fr-FR" sz="1700" dirty="0"/>
              <a:t>, </a:t>
            </a:r>
            <a:r>
              <a:rPr lang="fr-FR" sz="1700" dirty="0" err="1"/>
              <a:t>sediments</a:t>
            </a:r>
            <a:r>
              <a:rPr lang="fr-FR" sz="1700" dirty="0"/>
              <a:t> and </a:t>
            </a:r>
            <a:r>
              <a:rPr lang="fr-FR" sz="1700" dirty="0" err="1"/>
              <a:t>species</a:t>
            </a:r>
            <a:r>
              <a:rPr lang="fr-FR" sz="1700" dirty="0"/>
              <a:t> </a:t>
            </a:r>
            <a:r>
              <a:rPr lang="fr-FR" sz="1700" dirty="0" err="1"/>
              <a:t>with</a:t>
            </a:r>
            <a:r>
              <a:rPr lang="fr-FR" sz="1700" dirty="0"/>
              <a:t> deltas, </a:t>
            </a:r>
            <a:r>
              <a:rPr lang="fr-FR" sz="1700" dirty="0" err="1"/>
              <a:t>estuaries</a:t>
            </a:r>
            <a:r>
              <a:rPr lang="fr-FR" sz="1700" dirty="0"/>
              <a:t> and the </a:t>
            </a:r>
            <a:r>
              <a:rPr lang="fr-FR" sz="1700" dirty="0" err="1"/>
              <a:t>ocea</a:t>
            </a:r>
            <a:r>
              <a:rPr lang="fr-FR" sz="1700" dirty="0"/>
              <a:t>.</a:t>
            </a:r>
          </a:p>
          <a:p>
            <a:pPr algn="just">
              <a:lnSpc>
                <a:spcPct val="100000"/>
              </a:lnSpc>
              <a:buClr>
                <a:srgbClr val="FF0000"/>
              </a:buClr>
            </a:pPr>
            <a:r>
              <a:rPr lang="fr-FR" sz="1700" dirty="0"/>
              <a:t>The global </a:t>
            </a:r>
            <a:r>
              <a:rPr lang="fr-FR" sz="1700" dirty="0" err="1"/>
              <a:t>dataset</a:t>
            </a:r>
            <a:r>
              <a:rPr lang="fr-FR" sz="1700" dirty="0"/>
              <a:t> and mapping </a:t>
            </a:r>
            <a:r>
              <a:rPr lang="fr-FR" sz="1700" dirty="0" err="1"/>
              <a:t>tools</a:t>
            </a:r>
            <a:r>
              <a:rPr lang="fr-FR" sz="1700" dirty="0"/>
              <a:t> </a:t>
            </a:r>
            <a:r>
              <a:rPr lang="fr-FR" sz="1700" dirty="0" err="1"/>
              <a:t>developed</a:t>
            </a:r>
            <a:r>
              <a:rPr lang="fr-FR" sz="1700" dirty="0"/>
              <a:t> are </a:t>
            </a:r>
            <a:r>
              <a:rPr lang="fr-FR" sz="1700" dirty="0" err="1"/>
              <a:t>seen</a:t>
            </a:r>
            <a:r>
              <a:rPr lang="fr-FR" sz="1700" dirty="0"/>
              <a:t> as </a:t>
            </a:r>
            <a:r>
              <a:rPr lang="fr-FR" sz="1700" b="1" dirty="0" err="1"/>
              <a:t>valuable</a:t>
            </a:r>
            <a:r>
              <a:rPr lang="fr-FR" sz="1700" b="1" dirty="0"/>
              <a:t> </a:t>
            </a:r>
            <a:r>
              <a:rPr lang="fr-FR" sz="1700" b="1" dirty="0" err="1"/>
              <a:t>resources</a:t>
            </a:r>
            <a:r>
              <a:rPr lang="fr-FR" sz="1700" b="1" dirty="0"/>
              <a:t> </a:t>
            </a:r>
            <a:r>
              <a:rPr lang="fr-FR" sz="1700" dirty="0"/>
              <a:t>for </a:t>
            </a:r>
            <a:r>
              <a:rPr lang="fr-FR" sz="1700" dirty="0" err="1"/>
              <a:t>governments</a:t>
            </a:r>
            <a:r>
              <a:rPr lang="fr-FR" sz="1700" dirty="0"/>
              <a:t> and </a:t>
            </a:r>
            <a:r>
              <a:rPr lang="fr-FR" sz="1700" dirty="0" err="1"/>
              <a:t>NGOs</a:t>
            </a:r>
            <a:r>
              <a:rPr lang="fr-FR" sz="1700" dirty="0"/>
              <a:t>. </a:t>
            </a:r>
            <a:r>
              <a:rPr lang="fr-FR" sz="1700" dirty="0" err="1"/>
              <a:t>These</a:t>
            </a:r>
            <a:r>
              <a:rPr lang="fr-FR" sz="1700" dirty="0"/>
              <a:t> </a:t>
            </a:r>
            <a:r>
              <a:rPr lang="fr-FR" sz="1700" dirty="0" err="1"/>
              <a:t>tools</a:t>
            </a:r>
            <a:r>
              <a:rPr lang="fr-FR" sz="1700" dirty="0"/>
              <a:t> </a:t>
            </a:r>
            <a:r>
              <a:rPr lang="fr-FR" sz="1700" dirty="0" err="1"/>
              <a:t>provide</a:t>
            </a:r>
            <a:r>
              <a:rPr lang="fr-FR" sz="1700" dirty="0"/>
              <a:t> insights </a:t>
            </a:r>
            <a:r>
              <a:rPr lang="fr-FR" sz="1700" dirty="0" err="1"/>
              <a:t>into</a:t>
            </a:r>
            <a:r>
              <a:rPr lang="fr-FR" sz="1700" dirty="0"/>
              <a:t> </a:t>
            </a:r>
            <a:r>
              <a:rPr lang="fr-FR" sz="1700" dirty="0" err="1"/>
              <a:t>where</a:t>
            </a:r>
            <a:r>
              <a:rPr lang="fr-FR" sz="1700" dirty="0"/>
              <a:t> :</a:t>
            </a:r>
            <a:endParaRPr lang="en-US" sz="1700" dirty="0"/>
          </a:p>
          <a:p>
            <a:pPr lvl="1" algn="just">
              <a:lnSpc>
                <a:spcPct val="100000"/>
              </a:lnSpc>
              <a:buClr>
                <a:srgbClr val="FF0000"/>
              </a:buClr>
              <a:buFont typeface="Wingdings,Sans-Serif"/>
              <a:buChar char="§"/>
            </a:pPr>
            <a:r>
              <a:rPr lang="de-CH" sz="1500" dirty="0"/>
              <a:t>Rivers </a:t>
            </a:r>
            <a:r>
              <a:rPr lang="de-CH" sz="1500" dirty="0" err="1"/>
              <a:t>have</a:t>
            </a:r>
            <a:r>
              <a:rPr lang="de-CH" sz="1500" dirty="0"/>
              <a:t> high </a:t>
            </a:r>
            <a:r>
              <a:rPr lang="de-CH" sz="1500" dirty="0" err="1"/>
              <a:t>conservation</a:t>
            </a:r>
            <a:r>
              <a:rPr lang="de-CH" sz="1500" dirty="0"/>
              <a:t> </a:t>
            </a:r>
            <a:r>
              <a:rPr lang="de-CH" sz="1500" dirty="0" err="1"/>
              <a:t>values</a:t>
            </a:r>
            <a:r>
              <a:rPr lang="de-CH" sz="1500" dirty="0"/>
              <a:t> </a:t>
            </a:r>
            <a:r>
              <a:rPr lang="de-CH" sz="1500" dirty="0" err="1"/>
              <a:t>for</a:t>
            </a:r>
            <a:r>
              <a:rPr lang="de-CH" sz="1500" dirty="0"/>
              <a:t> </a:t>
            </a:r>
            <a:r>
              <a:rPr lang="de-CH" sz="1500" dirty="0" err="1"/>
              <a:t>protection</a:t>
            </a:r>
            <a:r>
              <a:rPr lang="de-CH" sz="1500" dirty="0"/>
              <a:t>,</a:t>
            </a:r>
            <a:endParaRPr lang="en-US" sz="1500" dirty="0"/>
          </a:p>
          <a:p>
            <a:pPr lvl="1" algn="just">
              <a:lnSpc>
                <a:spcPct val="100000"/>
              </a:lnSpc>
              <a:buClr>
                <a:srgbClr val="FF0000"/>
              </a:buClr>
              <a:buFont typeface="Wingdings,Sans-Serif"/>
              <a:buChar char="§"/>
            </a:pPr>
            <a:r>
              <a:rPr lang="fr-FR" sz="1500" dirty="0"/>
              <a:t>Trade-</a:t>
            </a:r>
            <a:r>
              <a:rPr lang="fr-FR" sz="1500" dirty="0" err="1"/>
              <a:t>offs</a:t>
            </a:r>
            <a:r>
              <a:rPr lang="fr-FR" sz="1500" dirty="0"/>
              <a:t> </a:t>
            </a:r>
            <a:r>
              <a:rPr lang="fr-FR" sz="1500" dirty="0" err="1"/>
              <a:t>between</a:t>
            </a:r>
            <a:r>
              <a:rPr lang="fr-FR" sz="1500" dirty="0"/>
              <a:t> </a:t>
            </a:r>
            <a:r>
              <a:rPr lang="fr-CH" sz="1500" dirty="0" err="1"/>
              <a:t>hydropower</a:t>
            </a:r>
            <a:r>
              <a:rPr lang="fr-CH" sz="1500" dirty="0"/>
              <a:t> planning</a:t>
            </a:r>
            <a:r>
              <a:rPr lang="fr-FR" sz="1500" dirty="0"/>
              <a:t> and river </a:t>
            </a:r>
            <a:r>
              <a:rPr lang="fr-FR" sz="1500" dirty="0" err="1"/>
              <a:t>functions</a:t>
            </a:r>
            <a:r>
              <a:rPr lang="fr-FR" sz="1500" dirty="0"/>
              <a:t>,</a:t>
            </a:r>
            <a:endParaRPr lang="en-US" sz="1500" dirty="0"/>
          </a:p>
          <a:p>
            <a:pPr lvl="1" algn="just">
              <a:lnSpc>
                <a:spcPct val="100000"/>
              </a:lnSpc>
              <a:buClr>
                <a:srgbClr val="FF0000"/>
              </a:buClr>
              <a:buFont typeface="Wingdings,Sans-Serif"/>
              <a:buChar char="§"/>
            </a:pPr>
            <a:r>
              <a:rPr lang="fr-FR" sz="1500" dirty="0" err="1"/>
              <a:t>Underscore</a:t>
            </a:r>
            <a:r>
              <a:rPr lang="fr-FR" sz="1500" dirty="0"/>
              <a:t> </a:t>
            </a:r>
            <a:r>
              <a:rPr lang="fr-FR" sz="1500" dirty="0" err="1"/>
              <a:t>potential</a:t>
            </a:r>
            <a:r>
              <a:rPr lang="fr-FR" sz="1500" dirty="0"/>
              <a:t> for </a:t>
            </a:r>
            <a:r>
              <a:rPr lang="fr-FR" sz="1500" dirty="0" err="1"/>
              <a:t>restoration</a:t>
            </a:r>
            <a:r>
              <a:rPr lang="fr-FR" sz="1500" dirty="0"/>
              <a:t>.</a:t>
            </a:r>
            <a:endParaRPr lang="fr-FR" sz="1900" dirty="0"/>
          </a:p>
          <a:p>
            <a:pPr algn="just">
              <a:lnSpc>
                <a:spcPct val="100000"/>
              </a:lnSpc>
              <a:buClr>
                <a:srgbClr val="FF0000"/>
              </a:buClr>
            </a:pPr>
            <a:r>
              <a:rPr lang="en-US" sz="1700" b="1" dirty="0"/>
              <a:t>Finer resolution</a:t>
            </a:r>
            <a:r>
              <a:rPr lang="en-US" sz="1700" dirty="0"/>
              <a:t> or higher quality data needed for </a:t>
            </a:r>
            <a:r>
              <a:rPr lang="en-US" sz="1700" b="1" dirty="0"/>
              <a:t>better results and understanding</a:t>
            </a:r>
            <a:endParaRPr lang="fr-FR" sz="1700" dirty="0"/>
          </a:p>
        </p:txBody>
      </p:sp>
      <p:sp>
        <p:nvSpPr>
          <p:cNvPr id="3" name="Titre 2">
            <a:extLst>
              <a:ext uri="{FF2B5EF4-FFF2-40B4-BE49-F238E27FC236}">
                <a16:creationId xmlns:a16="http://schemas.microsoft.com/office/drawing/2014/main" id="{CB17A72A-D954-25DD-A45A-88091DE632FE}"/>
              </a:ext>
            </a:extLst>
          </p:cNvPr>
          <p:cNvSpPr>
            <a:spLocks noGrp="1"/>
          </p:cNvSpPr>
          <p:nvPr>
            <p:ph type="title"/>
          </p:nvPr>
        </p:nvSpPr>
        <p:spPr>
          <a:xfrm>
            <a:off x="904875" y="131033"/>
            <a:ext cx="3667125" cy="535992"/>
          </a:xfrm>
        </p:spPr>
        <p:txBody>
          <a:bodyPr>
            <a:normAutofit/>
          </a:bodyPr>
          <a:lstStyle/>
          <a:p>
            <a:r>
              <a:rPr lang="fr-FR" sz="2400"/>
              <a:t>Discussion</a:t>
            </a:r>
          </a:p>
        </p:txBody>
      </p:sp>
      <p:sp>
        <p:nvSpPr>
          <p:cNvPr id="4" name="Espace réservé du numéro de diapositive 3">
            <a:extLst>
              <a:ext uri="{FF2B5EF4-FFF2-40B4-BE49-F238E27FC236}">
                <a16:creationId xmlns:a16="http://schemas.microsoft.com/office/drawing/2014/main" id="{791A1782-48BF-AAF6-23AE-C63688D87C8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a:t>22</a:t>
            </a:fld>
            <a:endParaRPr lang="fr-FR"/>
          </a:p>
        </p:txBody>
      </p:sp>
    </p:spTree>
    <p:extLst>
      <p:ext uri="{BB962C8B-B14F-4D97-AF65-F5344CB8AC3E}">
        <p14:creationId xmlns:p14="http://schemas.microsoft.com/office/powerpoint/2010/main" val="18131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500"/>
                                        <p:tgtEl>
                                          <p:spTgt spid="2">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2E535-9553-4982-8DCB-704077EDD80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2FE280E-91F2-27B8-CE13-1833EC4DBC5D}"/>
              </a:ext>
            </a:extLst>
          </p:cNvPr>
          <p:cNvSpPr>
            <a:spLocks noGrp="1"/>
          </p:cNvSpPr>
          <p:nvPr>
            <p:ph type="body" idx="1"/>
          </p:nvPr>
        </p:nvSpPr>
        <p:spPr>
          <a:xfrm>
            <a:off x="708818" y="702884"/>
            <a:ext cx="7726363" cy="3737731"/>
          </a:xfrm>
        </p:spPr>
        <p:txBody>
          <a:bodyPr>
            <a:normAutofit/>
          </a:bodyPr>
          <a:lstStyle/>
          <a:p>
            <a:pPr marL="125730" indent="0">
              <a:spcBef>
                <a:spcPts val="600"/>
              </a:spcBef>
              <a:buNone/>
            </a:pPr>
            <a:endParaRPr lang="fr-FR" sz="1400"/>
          </a:p>
          <a:p>
            <a:pPr marL="125730" indent="0">
              <a:lnSpc>
                <a:spcPct val="150000"/>
              </a:lnSpc>
              <a:spcBef>
                <a:spcPts val="600"/>
              </a:spcBef>
              <a:buNone/>
            </a:pPr>
            <a:r>
              <a:rPr lang="fr-FR" sz="2800" b="1" i="1"/>
              <a:t>" </a:t>
            </a:r>
            <a:r>
              <a:rPr lang="fr-FR" sz="2800" b="1" i="1" err="1"/>
              <a:t>Given</a:t>
            </a:r>
            <a:r>
              <a:rPr lang="fr-FR" sz="2800" b="1" i="1"/>
              <a:t> the </a:t>
            </a:r>
            <a:r>
              <a:rPr lang="fr-FR" sz="2800" b="1" i="1" err="1"/>
              <a:t>current</a:t>
            </a:r>
            <a:r>
              <a:rPr lang="fr-FR" sz="2800" b="1" i="1"/>
              <a:t> </a:t>
            </a:r>
            <a:r>
              <a:rPr lang="fr-FR" sz="2800" b="1" i="1" err="1"/>
              <a:t>status</a:t>
            </a:r>
            <a:r>
              <a:rPr lang="fr-FR" sz="2800" b="1" i="1"/>
              <a:t> and future perspective, action </a:t>
            </a:r>
            <a:r>
              <a:rPr lang="fr-FR" sz="2800" b="1" i="1" err="1"/>
              <a:t>is</a:t>
            </a:r>
            <a:r>
              <a:rPr lang="fr-FR" sz="2800" b="1" i="1"/>
              <a:t> </a:t>
            </a:r>
            <a:r>
              <a:rPr lang="fr-FR" sz="2800" b="1" i="1" err="1"/>
              <a:t>needed</a:t>
            </a:r>
            <a:r>
              <a:rPr lang="fr-FR" sz="2800" b="1" i="1"/>
              <a:t> to </a:t>
            </a:r>
            <a:r>
              <a:rPr lang="fr-FR" sz="2800" b="1" i="1" err="1"/>
              <a:t>protect</a:t>
            </a:r>
            <a:r>
              <a:rPr lang="fr-FR" sz="2800" b="1" i="1"/>
              <a:t> or restore </a:t>
            </a:r>
            <a:r>
              <a:rPr lang="fr-FR" sz="2800" b="1" i="1" err="1"/>
              <a:t>these</a:t>
            </a:r>
            <a:r>
              <a:rPr lang="fr-FR" sz="2800" b="1" i="1"/>
              <a:t> </a:t>
            </a:r>
            <a:r>
              <a:rPr lang="fr-FR" sz="2800" b="1" i="1" err="1"/>
              <a:t>threatened</a:t>
            </a:r>
            <a:r>
              <a:rPr lang="fr-FR" sz="2800" b="1" i="1"/>
              <a:t> fluvial </a:t>
            </a:r>
            <a:r>
              <a:rPr lang="fr-FR" sz="2800" b="1" i="1" err="1"/>
              <a:t>systems</a:t>
            </a:r>
            <a:r>
              <a:rPr lang="fr-FR" sz="2800" b="1" i="1"/>
              <a:t>, </a:t>
            </a:r>
            <a:r>
              <a:rPr lang="fr-FR" sz="2800" b="1" i="1" err="1"/>
              <a:t>which</a:t>
            </a:r>
            <a:r>
              <a:rPr lang="fr-FR" sz="2800" b="1" i="1"/>
              <a:t> </a:t>
            </a:r>
            <a:r>
              <a:rPr lang="fr-FR" sz="2800" b="1" i="1" err="1"/>
              <a:t>provide</a:t>
            </a:r>
            <a:r>
              <a:rPr lang="fr-FR" sz="2800" b="1" i="1"/>
              <a:t> </a:t>
            </a:r>
            <a:r>
              <a:rPr lang="fr-FR" sz="2800" b="1" i="1" err="1"/>
              <a:t>some</a:t>
            </a:r>
            <a:r>
              <a:rPr lang="fr-FR" sz="2800" b="1" i="1"/>
              <a:t> of the </a:t>
            </a:r>
            <a:r>
              <a:rPr lang="fr-FR" sz="2800" b="1" i="1" err="1"/>
              <a:t>most</a:t>
            </a:r>
            <a:r>
              <a:rPr lang="fr-FR" sz="2800" b="1" i="1"/>
              <a:t> diverse and </a:t>
            </a:r>
            <a:r>
              <a:rPr lang="fr-FR" sz="2800" b="1" i="1" err="1"/>
              <a:t>dynamic</a:t>
            </a:r>
            <a:r>
              <a:rPr lang="fr-FR" sz="2800" b="1" i="1"/>
              <a:t> </a:t>
            </a:r>
            <a:r>
              <a:rPr lang="fr-FR" sz="2800" b="1" i="1" err="1"/>
              <a:t>environments</a:t>
            </a:r>
            <a:r>
              <a:rPr lang="fr-FR" sz="2800" b="1" i="1"/>
              <a:t> </a:t>
            </a:r>
            <a:r>
              <a:rPr lang="fr-FR" sz="2800" b="1" i="1" err="1"/>
              <a:t>worldwide</a:t>
            </a:r>
            <a:r>
              <a:rPr lang="fr-FR" sz="2800" b="1" i="1"/>
              <a:t>."</a:t>
            </a:r>
          </a:p>
          <a:p>
            <a:pPr>
              <a:lnSpc>
                <a:spcPct val="150000"/>
              </a:lnSpc>
              <a:spcBef>
                <a:spcPts val="600"/>
              </a:spcBef>
            </a:pPr>
            <a:endParaRPr lang="fr-FR" sz="2800"/>
          </a:p>
          <a:p>
            <a:pPr>
              <a:spcBef>
                <a:spcPts val="600"/>
              </a:spcBef>
            </a:pPr>
            <a:endParaRPr lang="fr-FR" sz="1000"/>
          </a:p>
          <a:p>
            <a:pPr>
              <a:spcBef>
                <a:spcPts val="600"/>
              </a:spcBef>
            </a:pPr>
            <a:endParaRPr lang="fr-FR" sz="1000"/>
          </a:p>
        </p:txBody>
      </p:sp>
      <p:sp>
        <p:nvSpPr>
          <p:cNvPr id="3" name="Titre 2">
            <a:extLst>
              <a:ext uri="{FF2B5EF4-FFF2-40B4-BE49-F238E27FC236}">
                <a16:creationId xmlns:a16="http://schemas.microsoft.com/office/drawing/2014/main" id="{C95FA3D4-7226-8462-5D39-B33C679103C7}"/>
              </a:ext>
            </a:extLst>
          </p:cNvPr>
          <p:cNvSpPr>
            <a:spLocks noGrp="1"/>
          </p:cNvSpPr>
          <p:nvPr>
            <p:ph type="title"/>
          </p:nvPr>
        </p:nvSpPr>
        <p:spPr>
          <a:xfrm>
            <a:off x="904875" y="131033"/>
            <a:ext cx="3667125" cy="535992"/>
          </a:xfrm>
        </p:spPr>
        <p:txBody>
          <a:bodyPr>
            <a:normAutofit/>
          </a:bodyPr>
          <a:lstStyle/>
          <a:p>
            <a:r>
              <a:rPr lang="fr-FR" sz="2400"/>
              <a:t>Conclusion</a:t>
            </a:r>
          </a:p>
        </p:txBody>
      </p:sp>
      <p:sp>
        <p:nvSpPr>
          <p:cNvPr id="4" name="Espace réservé du numéro de diapositive 3">
            <a:extLst>
              <a:ext uri="{FF2B5EF4-FFF2-40B4-BE49-F238E27FC236}">
                <a16:creationId xmlns:a16="http://schemas.microsoft.com/office/drawing/2014/main" id="{95DDF7D7-0C65-426B-DF20-FB549AA7377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a:t>23</a:t>
            </a:fld>
            <a:endParaRPr lang="fr-FR"/>
          </a:p>
        </p:txBody>
      </p:sp>
    </p:spTree>
    <p:extLst>
      <p:ext uri="{BB962C8B-B14F-4D97-AF65-F5344CB8AC3E}">
        <p14:creationId xmlns:p14="http://schemas.microsoft.com/office/powerpoint/2010/main" val="2888743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6" name="Groupe 5">
            <a:extLst>
              <a:ext uri="{FF2B5EF4-FFF2-40B4-BE49-F238E27FC236}">
                <a16:creationId xmlns:a16="http://schemas.microsoft.com/office/drawing/2014/main" id="{27DE306D-820B-84A5-6368-4CFDDDE1B390}"/>
              </a:ext>
            </a:extLst>
          </p:cNvPr>
          <p:cNvGrpSpPr/>
          <p:nvPr/>
        </p:nvGrpSpPr>
        <p:grpSpPr>
          <a:xfrm>
            <a:off x="0" y="469557"/>
            <a:ext cx="7772400" cy="4673943"/>
            <a:chOff x="0" y="469557"/>
            <a:chExt cx="7772400" cy="4673943"/>
          </a:xfrm>
        </p:grpSpPr>
        <p:pic>
          <p:nvPicPr>
            <p:cNvPr id="3" name="Image 2" descr="Une image contenant texte, carte&#10;&#10;Description générée automatiquement">
              <a:extLst>
                <a:ext uri="{FF2B5EF4-FFF2-40B4-BE49-F238E27FC236}">
                  <a16:creationId xmlns:a16="http://schemas.microsoft.com/office/drawing/2014/main" id="{C83DF524-2D25-945A-C7A9-C3A61679942E}"/>
                </a:ext>
              </a:extLst>
            </p:cNvPr>
            <p:cNvPicPr>
              <a:picLocks noChangeAspect="1"/>
            </p:cNvPicPr>
            <p:nvPr/>
          </p:nvPicPr>
          <p:blipFill rotWithShape="1">
            <a:blip r:embed="rId3"/>
            <a:srcRect/>
            <a:stretch/>
          </p:blipFill>
          <p:spPr>
            <a:xfrm>
              <a:off x="0" y="469557"/>
              <a:ext cx="7772400" cy="4673943"/>
            </a:xfrm>
            <a:prstGeom prst="rect">
              <a:avLst/>
            </a:prstGeom>
          </p:spPr>
        </p:pic>
        <p:sp>
          <p:nvSpPr>
            <p:cNvPr id="4" name="Rectangle 3">
              <a:extLst>
                <a:ext uri="{FF2B5EF4-FFF2-40B4-BE49-F238E27FC236}">
                  <a16:creationId xmlns:a16="http://schemas.microsoft.com/office/drawing/2014/main" id="{8A2BECD5-28DA-1424-7356-CAA5D7CC11FC}"/>
                </a:ext>
              </a:extLst>
            </p:cNvPr>
            <p:cNvSpPr/>
            <p:nvPr/>
          </p:nvSpPr>
          <p:spPr>
            <a:xfrm>
              <a:off x="2623457" y="4974771"/>
              <a:ext cx="4942114" cy="1687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Titre 4">
            <a:extLst>
              <a:ext uri="{FF2B5EF4-FFF2-40B4-BE49-F238E27FC236}">
                <a16:creationId xmlns:a16="http://schemas.microsoft.com/office/drawing/2014/main" id="{CBE0D7FB-DE12-7046-4049-0E71ECCE5143}"/>
              </a:ext>
            </a:extLst>
          </p:cNvPr>
          <p:cNvSpPr>
            <a:spLocks noGrp="1"/>
          </p:cNvSpPr>
          <p:nvPr>
            <p:ph type="ctrTitle"/>
          </p:nvPr>
        </p:nvSpPr>
        <p:spPr>
          <a:xfrm>
            <a:off x="6180881" y="1259469"/>
            <a:ext cx="2963119" cy="1312281"/>
          </a:xfrm>
        </p:spPr>
        <p:txBody>
          <a:bodyPr/>
          <a:lstStyle/>
          <a:p>
            <a:r>
              <a:rPr lang="fr-FR"/>
              <a:t>Questions ? </a:t>
            </a:r>
          </a:p>
        </p:txBody>
      </p:sp>
    </p:spTree>
    <p:extLst>
      <p:ext uri="{BB962C8B-B14F-4D97-AF65-F5344CB8AC3E}">
        <p14:creationId xmlns:p14="http://schemas.microsoft.com/office/powerpoint/2010/main" val="788885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32786-C319-8251-4E13-13A6C488C411}"/>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B09253-39D2-B636-09CF-D8D51185354B}"/>
              </a:ext>
            </a:extLst>
          </p:cNvPr>
          <p:cNvSpPr>
            <a:spLocks noGrp="1"/>
          </p:cNvSpPr>
          <p:nvPr>
            <p:ph type="body" idx="1"/>
          </p:nvPr>
        </p:nvSpPr>
        <p:spPr>
          <a:xfrm>
            <a:off x="708818" y="702884"/>
            <a:ext cx="7726363" cy="3737731"/>
          </a:xfrm>
        </p:spPr>
        <p:txBody>
          <a:bodyPr>
            <a:normAutofit fontScale="55000" lnSpcReduction="20000"/>
          </a:bodyPr>
          <a:lstStyle/>
          <a:p>
            <a:pPr marL="125730" indent="0">
              <a:spcBef>
                <a:spcPts val="600"/>
              </a:spcBef>
              <a:buNone/>
            </a:pPr>
            <a:endParaRPr lang="fr-FR" sz="1400"/>
          </a:p>
          <a:p>
            <a:pPr>
              <a:lnSpc>
                <a:spcPct val="120000"/>
              </a:lnSpc>
              <a:buClr>
                <a:srgbClr val="FF0000"/>
              </a:buClr>
            </a:pPr>
            <a:r>
              <a:rPr lang="en-GB" sz="2800"/>
              <a:t>Paper: </a:t>
            </a:r>
            <a:r>
              <a:rPr lang="fr-FR" sz="2700">
                <a:solidFill>
                  <a:schemeClr val="tx1"/>
                </a:solidFill>
                <a:latin typeface="Arial" panose="020B0604020202020204" pitchFamily="34" charset="0"/>
                <a:cs typeface="Arial" panose="020B0604020202020204" pitchFamily="34" charset="0"/>
              </a:rPr>
              <a:t>Grill, G., Lehner, B., </a:t>
            </a:r>
            <a:r>
              <a:rPr lang="fr-FR" sz="2700" err="1">
                <a:solidFill>
                  <a:schemeClr val="tx1"/>
                </a:solidFill>
                <a:latin typeface="Arial" panose="020B0604020202020204" pitchFamily="34" charset="0"/>
                <a:cs typeface="Arial" panose="020B0604020202020204" pitchFamily="34" charset="0"/>
              </a:rPr>
              <a:t>Thieme</a:t>
            </a:r>
            <a:r>
              <a:rPr lang="fr-FR" sz="2700">
                <a:solidFill>
                  <a:schemeClr val="tx1"/>
                </a:solidFill>
                <a:latin typeface="Arial" panose="020B0604020202020204" pitchFamily="34" charset="0"/>
                <a:cs typeface="Arial" panose="020B0604020202020204" pitchFamily="34" charset="0"/>
              </a:rPr>
              <a:t>, M. </a:t>
            </a:r>
            <a:r>
              <a:rPr lang="fr-FR" sz="2700" i="1">
                <a:solidFill>
                  <a:schemeClr val="tx1"/>
                </a:solidFill>
                <a:latin typeface="Arial" panose="020B0604020202020204" pitchFamily="34" charset="0"/>
                <a:cs typeface="Arial" panose="020B0604020202020204" pitchFamily="34" charset="0"/>
              </a:rPr>
              <a:t>et al.</a:t>
            </a:r>
            <a:r>
              <a:rPr lang="fr-FR" sz="2700">
                <a:solidFill>
                  <a:schemeClr val="tx1"/>
                </a:solidFill>
                <a:latin typeface="Arial" panose="020B0604020202020204" pitchFamily="34" charset="0"/>
                <a:cs typeface="Arial" panose="020B0604020202020204" pitchFamily="34" charset="0"/>
              </a:rPr>
              <a:t> Mapping the </a:t>
            </a:r>
            <a:r>
              <a:rPr lang="fr-FR" sz="2700" err="1">
                <a:solidFill>
                  <a:schemeClr val="tx1"/>
                </a:solidFill>
                <a:latin typeface="Arial" panose="020B0604020202020204" pitchFamily="34" charset="0"/>
                <a:cs typeface="Arial" panose="020B0604020202020204" pitchFamily="34" charset="0"/>
              </a:rPr>
              <a:t>world’s</a:t>
            </a:r>
            <a:r>
              <a:rPr lang="fr-FR" sz="2700">
                <a:solidFill>
                  <a:schemeClr val="tx1"/>
                </a:solidFill>
                <a:latin typeface="Arial" panose="020B0604020202020204" pitchFamily="34" charset="0"/>
                <a:cs typeface="Arial" panose="020B0604020202020204" pitchFamily="34" charset="0"/>
              </a:rPr>
              <a:t> free-</a:t>
            </a:r>
            <a:r>
              <a:rPr lang="fr-FR" sz="2700" err="1">
                <a:solidFill>
                  <a:schemeClr val="tx1"/>
                </a:solidFill>
                <a:latin typeface="Arial" panose="020B0604020202020204" pitchFamily="34" charset="0"/>
                <a:cs typeface="Arial" panose="020B0604020202020204" pitchFamily="34" charset="0"/>
              </a:rPr>
              <a:t>flowing</a:t>
            </a:r>
            <a:r>
              <a:rPr lang="fr-FR" sz="2700">
                <a:solidFill>
                  <a:schemeClr val="tx1"/>
                </a:solidFill>
                <a:latin typeface="Arial" panose="020B0604020202020204" pitchFamily="34" charset="0"/>
                <a:cs typeface="Arial" panose="020B0604020202020204" pitchFamily="34" charset="0"/>
              </a:rPr>
              <a:t> </a:t>
            </a:r>
            <a:r>
              <a:rPr lang="fr-FR" sz="2700" err="1">
                <a:solidFill>
                  <a:schemeClr val="tx1"/>
                </a:solidFill>
                <a:latin typeface="Arial" panose="020B0604020202020204" pitchFamily="34" charset="0"/>
                <a:cs typeface="Arial" panose="020B0604020202020204" pitchFamily="34" charset="0"/>
              </a:rPr>
              <a:t>rivers</a:t>
            </a:r>
            <a:r>
              <a:rPr lang="fr-FR" sz="2700">
                <a:solidFill>
                  <a:schemeClr val="tx1"/>
                </a:solidFill>
                <a:latin typeface="Arial" panose="020B0604020202020204" pitchFamily="34" charset="0"/>
                <a:cs typeface="Arial" panose="020B0604020202020204" pitchFamily="34" charset="0"/>
              </a:rPr>
              <a:t>. </a:t>
            </a:r>
            <a:r>
              <a:rPr lang="fr-FR" sz="2700" i="1">
                <a:solidFill>
                  <a:schemeClr val="tx1"/>
                </a:solidFill>
                <a:latin typeface="Arial" panose="020B0604020202020204" pitchFamily="34" charset="0"/>
                <a:cs typeface="Arial" panose="020B0604020202020204" pitchFamily="34" charset="0"/>
              </a:rPr>
              <a:t>Nature </a:t>
            </a:r>
            <a:r>
              <a:rPr lang="fr-FR" sz="2700">
                <a:solidFill>
                  <a:schemeClr val="tx1"/>
                </a:solidFill>
                <a:latin typeface="Arial" panose="020B0604020202020204" pitchFamily="34" charset="0"/>
                <a:cs typeface="Arial" panose="020B0604020202020204" pitchFamily="34" charset="0"/>
              </a:rPr>
              <a:t>569, 215–221 (2019). </a:t>
            </a:r>
            <a:r>
              <a:rPr lang="fr-FR" sz="2700">
                <a:solidFill>
                  <a:schemeClr val="tx1"/>
                </a:solidFill>
                <a:latin typeface="Arial" panose="020B0604020202020204" pitchFamily="34" charset="0"/>
                <a:cs typeface="Arial" panose="020B0604020202020204" pitchFamily="34" charset="0"/>
                <a:hlinkClick r:id="rId3"/>
              </a:rPr>
              <a:t>https://doi.org/10.1038/s41586-019-1111-9</a:t>
            </a:r>
            <a:endParaRPr lang="fr-FR" sz="2700">
              <a:solidFill>
                <a:schemeClr val="tx1"/>
              </a:solidFill>
              <a:latin typeface="Arial" panose="020B0604020202020204" pitchFamily="34" charset="0"/>
              <a:cs typeface="Arial" panose="020B0604020202020204" pitchFamily="34" charset="0"/>
            </a:endParaRPr>
          </a:p>
          <a:p>
            <a:pPr>
              <a:lnSpc>
                <a:spcPct val="120000"/>
              </a:lnSpc>
              <a:buClr>
                <a:srgbClr val="FF0000"/>
              </a:buClr>
            </a:pPr>
            <a:r>
              <a:rPr lang="en-GB" sz="2700">
                <a:solidFill>
                  <a:schemeClr val="tx1"/>
                </a:solidFill>
              </a:rPr>
              <a:t>Fig. A: </a:t>
            </a:r>
            <a:r>
              <a:rPr lang="en-GB" sz="2700" err="1">
                <a:solidFill>
                  <a:schemeClr val="tx1"/>
                </a:solidFill>
              </a:rPr>
              <a:t>NatureScot</a:t>
            </a:r>
            <a:r>
              <a:rPr lang="en-GB" sz="2700">
                <a:solidFill>
                  <a:schemeClr val="tx1"/>
                </a:solidFill>
              </a:rPr>
              <a:t> – Ecosystem services</a:t>
            </a:r>
          </a:p>
          <a:p>
            <a:pPr>
              <a:lnSpc>
                <a:spcPct val="120000"/>
              </a:lnSpc>
              <a:buClr>
                <a:srgbClr val="FF0000"/>
              </a:buClr>
            </a:pPr>
            <a:r>
              <a:rPr lang="fr-FR" sz="2800"/>
              <a:t>Fig. B (a, b, c, d): </a:t>
            </a:r>
            <a:r>
              <a:rPr lang="en-US" sz="2800"/>
              <a:t>Chen, Q., Li, Q., Lin, Y., Zhang, J., Xia, J., Ni, J., et al. (2023). River damming impacts on fish habitat and associated conservation measures. </a:t>
            </a:r>
            <a:r>
              <a:rPr lang="en-US" sz="2800" i="1"/>
              <a:t>Reviews of Geophysics</a:t>
            </a:r>
            <a:r>
              <a:rPr lang="en-US" sz="2800"/>
              <a:t>, 61, e2023RG000819. </a:t>
            </a:r>
            <a:r>
              <a:rPr lang="en-US" sz="2800">
                <a:hlinkClick r:id="rId4"/>
              </a:rPr>
              <a:t>https://doi.org/10.1029/2023RG000819</a:t>
            </a:r>
            <a:endParaRPr lang="fr-FR" sz="2800"/>
          </a:p>
          <a:p>
            <a:pPr>
              <a:lnSpc>
                <a:spcPct val="120000"/>
              </a:lnSpc>
              <a:spcBef>
                <a:spcPts val="600"/>
              </a:spcBef>
              <a:buClr>
                <a:srgbClr val="FF0000"/>
              </a:buClr>
            </a:pPr>
            <a:r>
              <a:rPr lang="fr-FR" sz="2800"/>
              <a:t>Fig. C: </a:t>
            </a:r>
            <a:r>
              <a:rPr lang="fr-FR" sz="2800" err="1"/>
              <a:t>University</a:t>
            </a:r>
            <a:r>
              <a:rPr lang="fr-FR" sz="2800"/>
              <a:t> of Leeds, </a:t>
            </a:r>
            <a:r>
              <a:rPr lang="fr-FR" sz="2800" err="1"/>
              <a:t>Study</a:t>
            </a:r>
            <a:r>
              <a:rPr lang="fr-FR" sz="2800"/>
              <a:t> shows </a:t>
            </a:r>
            <a:r>
              <a:rPr lang="fr-FR" sz="2800" err="1"/>
              <a:t>climate</a:t>
            </a:r>
            <a:r>
              <a:rPr lang="fr-FR" sz="2800"/>
              <a:t> change </a:t>
            </a:r>
            <a:r>
              <a:rPr lang="fr-FR" sz="2800" err="1"/>
              <a:t>disrupts</a:t>
            </a:r>
            <a:r>
              <a:rPr lang="fr-FR" sz="2800"/>
              <a:t> </a:t>
            </a:r>
            <a:r>
              <a:rPr lang="fr-FR" sz="2800" err="1"/>
              <a:t>seasonal</a:t>
            </a:r>
            <a:r>
              <a:rPr lang="fr-FR" sz="2800"/>
              <a:t> flow of </a:t>
            </a:r>
            <a:r>
              <a:rPr lang="fr-FR" sz="2800" err="1"/>
              <a:t>rivers</a:t>
            </a:r>
            <a:r>
              <a:rPr lang="fr-FR" sz="2800"/>
              <a:t> (2024). </a:t>
            </a:r>
            <a:r>
              <a:rPr lang="fr-FR" sz="2800" i="1"/>
              <a:t>Phys.org</a:t>
            </a:r>
            <a:r>
              <a:rPr lang="fr-FR" sz="2800"/>
              <a:t>. Image </a:t>
            </a:r>
            <a:r>
              <a:rPr lang="fr-FR" sz="2800" err="1"/>
              <a:t>credits</a:t>
            </a:r>
            <a:r>
              <a:rPr lang="fr-FR" sz="2800"/>
              <a:t>: Myriam </a:t>
            </a:r>
            <a:r>
              <a:rPr lang="fr-FR" sz="2800" err="1"/>
              <a:t>Wares</a:t>
            </a:r>
            <a:endParaRPr lang="fr-FR" sz="2800"/>
          </a:p>
          <a:p>
            <a:pPr>
              <a:lnSpc>
                <a:spcPct val="120000"/>
              </a:lnSpc>
              <a:spcBef>
                <a:spcPts val="600"/>
              </a:spcBef>
              <a:buClr>
                <a:srgbClr val="FF0000"/>
              </a:buClr>
            </a:pPr>
            <a:r>
              <a:rPr lang="en-US" sz="2800"/>
              <a:t>Fig D: What is water pollution? Conscious water Canada </a:t>
            </a:r>
            <a:r>
              <a:rPr lang="en-US" sz="2800">
                <a:hlinkClick r:id="rId5"/>
              </a:rPr>
              <a:t>https://consciouswater.ca/what-is-water-pollution/</a:t>
            </a:r>
            <a:endParaRPr lang="en-GB" sz="2800"/>
          </a:p>
          <a:p>
            <a:pPr>
              <a:lnSpc>
                <a:spcPct val="120000"/>
              </a:lnSpc>
              <a:spcBef>
                <a:spcPts val="600"/>
              </a:spcBef>
            </a:pPr>
            <a:endParaRPr lang="fr-FR" sz="2800"/>
          </a:p>
          <a:p>
            <a:pPr>
              <a:lnSpc>
                <a:spcPct val="120000"/>
              </a:lnSpc>
              <a:spcBef>
                <a:spcPts val="600"/>
              </a:spcBef>
            </a:pPr>
            <a:endParaRPr lang="fr-FR" sz="2800"/>
          </a:p>
          <a:p>
            <a:pPr>
              <a:lnSpc>
                <a:spcPct val="150000"/>
              </a:lnSpc>
              <a:spcBef>
                <a:spcPts val="600"/>
              </a:spcBef>
            </a:pPr>
            <a:endParaRPr lang="fr-FR" sz="2800"/>
          </a:p>
          <a:p>
            <a:pPr>
              <a:lnSpc>
                <a:spcPct val="150000"/>
              </a:lnSpc>
              <a:spcBef>
                <a:spcPts val="600"/>
              </a:spcBef>
            </a:pPr>
            <a:endParaRPr lang="fr-FR" sz="2800"/>
          </a:p>
          <a:p>
            <a:pPr>
              <a:spcBef>
                <a:spcPts val="600"/>
              </a:spcBef>
            </a:pPr>
            <a:endParaRPr lang="fr-FR" sz="1000"/>
          </a:p>
          <a:p>
            <a:pPr>
              <a:spcBef>
                <a:spcPts val="600"/>
              </a:spcBef>
            </a:pPr>
            <a:endParaRPr lang="fr-FR" sz="1000"/>
          </a:p>
        </p:txBody>
      </p:sp>
      <p:sp>
        <p:nvSpPr>
          <p:cNvPr id="3" name="Titre 2">
            <a:extLst>
              <a:ext uri="{FF2B5EF4-FFF2-40B4-BE49-F238E27FC236}">
                <a16:creationId xmlns:a16="http://schemas.microsoft.com/office/drawing/2014/main" id="{FD6D7B00-3631-7655-510A-BAF969FFE793}"/>
              </a:ext>
            </a:extLst>
          </p:cNvPr>
          <p:cNvSpPr>
            <a:spLocks noGrp="1"/>
          </p:cNvSpPr>
          <p:nvPr>
            <p:ph type="title"/>
          </p:nvPr>
        </p:nvSpPr>
        <p:spPr>
          <a:xfrm>
            <a:off x="904875" y="131033"/>
            <a:ext cx="3667125" cy="535992"/>
          </a:xfrm>
        </p:spPr>
        <p:txBody>
          <a:bodyPr>
            <a:normAutofit/>
          </a:bodyPr>
          <a:lstStyle/>
          <a:p>
            <a:r>
              <a:rPr lang="fr-FR" sz="2400" err="1"/>
              <a:t>References</a:t>
            </a:r>
            <a:endParaRPr lang="fr-FR" sz="2400"/>
          </a:p>
        </p:txBody>
      </p:sp>
      <p:sp>
        <p:nvSpPr>
          <p:cNvPr id="4" name="Espace réservé du numéro de diapositive 3">
            <a:extLst>
              <a:ext uri="{FF2B5EF4-FFF2-40B4-BE49-F238E27FC236}">
                <a16:creationId xmlns:a16="http://schemas.microsoft.com/office/drawing/2014/main" id="{C5E49A3C-65F8-A208-E166-D5AAEC0FEC9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a:t>25</a:t>
            </a:fld>
            <a:endParaRPr lang="fr-FR"/>
          </a:p>
        </p:txBody>
      </p:sp>
    </p:spTree>
    <p:extLst>
      <p:ext uri="{BB962C8B-B14F-4D97-AF65-F5344CB8AC3E}">
        <p14:creationId xmlns:p14="http://schemas.microsoft.com/office/powerpoint/2010/main" val="1037452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6A2EAF8-88E1-4365-C622-A8C70120C5F2}"/>
            </a:ext>
          </a:extLst>
        </p:cNvPr>
        <p:cNvGrpSpPr/>
        <p:nvPr/>
      </p:nvGrpSpPr>
      <p:grpSpPr>
        <a:xfrm>
          <a:off x="0" y="0"/>
          <a:ext cx="0" cy="0"/>
          <a:chOff x="0" y="0"/>
          <a:chExt cx="0" cy="0"/>
        </a:xfrm>
      </p:grpSpPr>
      <p:sp>
        <p:nvSpPr>
          <p:cNvPr id="158" name="Google Shape;158;p4">
            <a:extLst>
              <a:ext uri="{FF2B5EF4-FFF2-40B4-BE49-F238E27FC236}">
                <a16:creationId xmlns:a16="http://schemas.microsoft.com/office/drawing/2014/main" id="{E5C22982-52C4-F9C8-315A-59D0A3F4B2D2}"/>
              </a:ext>
            </a:extLst>
          </p:cNvPr>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3</a:t>
            </a:fld>
            <a:endParaRPr lang="fr-FR" sz="1000"/>
          </a:p>
        </p:txBody>
      </p:sp>
      <p:pic>
        <p:nvPicPr>
          <p:cNvPr id="5" name="Picture 4" descr="A circular chart with different colored circles&#10;&#10;Description automatically generated">
            <a:extLst>
              <a:ext uri="{FF2B5EF4-FFF2-40B4-BE49-F238E27FC236}">
                <a16:creationId xmlns:a16="http://schemas.microsoft.com/office/drawing/2014/main" id="{F3DE9024-EEC2-5A16-36D5-F7EE95B505C5}"/>
              </a:ext>
            </a:extLst>
          </p:cNvPr>
          <p:cNvPicPr>
            <a:picLocks noChangeAspect="1"/>
          </p:cNvPicPr>
          <p:nvPr/>
        </p:nvPicPr>
        <p:blipFill>
          <a:blip r:embed="rId3"/>
          <a:stretch>
            <a:fillRect/>
          </a:stretch>
        </p:blipFill>
        <p:spPr>
          <a:xfrm>
            <a:off x="624031" y="1000042"/>
            <a:ext cx="3236452" cy="3006391"/>
          </a:xfrm>
          <a:prstGeom prst="rect">
            <a:avLst/>
          </a:prstGeom>
        </p:spPr>
      </p:pic>
      <p:sp>
        <p:nvSpPr>
          <p:cNvPr id="11" name="TextBox 10">
            <a:extLst>
              <a:ext uri="{FF2B5EF4-FFF2-40B4-BE49-F238E27FC236}">
                <a16:creationId xmlns:a16="http://schemas.microsoft.com/office/drawing/2014/main" id="{C0E11C69-41C8-09FF-41C4-AC8DCACB9C9A}"/>
              </a:ext>
            </a:extLst>
          </p:cNvPr>
          <p:cNvSpPr txBox="1"/>
          <p:nvPr/>
        </p:nvSpPr>
        <p:spPr>
          <a:xfrm>
            <a:off x="3983364" y="966648"/>
            <a:ext cx="4834365" cy="2960875"/>
          </a:xfrm>
          <a:prstGeom prst="rect">
            <a:avLst/>
          </a:prstGeom>
          <a:noFill/>
          <a:ln>
            <a:noFill/>
          </a:ln>
        </p:spPr>
        <p:txBody>
          <a:bodyPr wrap="square" lIns="91440" tIns="45720" rIns="91440" bIns="45720" rtlCol="0" anchor="t">
            <a:spAutoFit/>
          </a:bodyPr>
          <a:lstStyle/>
          <a:p>
            <a:pPr marL="285750" indent="-285750">
              <a:lnSpc>
                <a:spcPct val="150000"/>
              </a:lnSpc>
              <a:buClr>
                <a:srgbClr val="FF0000"/>
              </a:buClr>
              <a:buFont typeface="Wingdings" panose="05000000000000000000" pitchFamily="2" charset="2"/>
              <a:buChar char="§"/>
            </a:pPr>
            <a:r>
              <a:rPr lang="fr-BE"/>
              <a:t>Rivers </a:t>
            </a:r>
            <a:r>
              <a:rPr lang="fr-BE" err="1"/>
              <a:t>provide</a:t>
            </a:r>
            <a:r>
              <a:rPr lang="fr-BE"/>
              <a:t> </a:t>
            </a:r>
            <a:r>
              <a:rPr lang="fr-BE" b="1" err="1"/>
              <a:t>ecological</a:t>
            </a:r>
            <a:r>
              <a:rPr lang="fr-BE" b="1"/>
              <a:t> services</a:t>
            </a:r>
          </a:p>
          <a:p>
            <a:pPr marL="285750" indent="-285750">
              <a:lnSpc>
                <a:spcPct val="150000"/>
              </a:lnSpc>
              <a:buClr>
                <a:srgbClr val="FF0000"/>
              </a:buClr>
              <a:buFont typeface="Wingdings" panose="05000000000000000000" pitchFamily="2" charset="2"/>
              <a:buChar char="§"/>
            </a:pPr>
            <a:r>
              <a:rPr lang="fr-BE" b="1" err="1"/>
              <a:t>Built</a:t>
            </a:r>
            <a:r>
              <a:rPr lang="fr-BE" b="1"/>
              <a:t> infrastructures </a:t>
            </a:r>
            <a:r>
              <a:rPr lang="fr-BE" err="1"/>
              <a:t>facilitate</a:t>
            </a:r>
            <a:r>
              <a:rPr lang="fr-BE"/>
              <a:t> </a:t>
            </a:r>
            <a:r>
              <a:rPr lang="fr-BE" err="1"/>
              <a:t>providing</a:t>
            </a:r>
            <a:r>
              <a:rPr lang="fr-BE"/>
              <a:t> </a:t>
            </a:r>
            <a:r>
              <a:rPr lang="fr-BE" err="1"/>
              <a:t>goods</a:t>
            </a:r>
            <a:r>
              <a:rPr lang="fr-BE"/>
              <a:t> and services</a:t>
            </a:r>
          </a:p>
          <a:p>
            <a:pPr marL="285750" indent="-285750">
              <a:lnSpc>
                <a:spcPct val="150000"/>
              </a:lnSpc>
              <a:buClr>
                <a:srgbClr val="FF0000"/>
              </a:buClr>
              <a:buFont typeface="Wingdings" panose="05000000000000000000" pitchFamily="2" charset="2"/>
              <a:buChar char="§"/>
            </a:pPr>
            <a:r>
              <a:rPr lang="en-US"/>
              <a:t>3,700 hydropower dams (&gt;1 MW) are currently  planned or under construction worldwide (2019)</a:t>
            </a:r>
            <a:endParaRPr lang="fr-BE"/>
          </a:p>
          <a:p>
            <a:pPr marL="285750" indent="-285750">
              <a:lnSpc>
                <a:spcPct val="150000"/>
              </a:lnSpc>
              <a:buClr>
                <a:srgbClr val="FF0000"/>
              </a:buClr>
              <a:buFont typeface="Wingdings" panose="05000000000000000000" pitchFamily="2" charset="2"/>
              <a:buChar char="§"/>
            </a:pPr>
            <a:r>
              <a:rPr lang="fr-BE"/>
              <a:t>Rivers </a:t>
            </a:r>
            <a:r>
              <a:rPr lang="fr-BE" err="1"/>
              <a:t>sustain</a:t>
            </a:r>
            <a:r>
              <a:rPr lang="fr-BE"/>
              <a:t> </a:t>
            </a:r>
            <a:r>
              <a:rPr lang="fr-BE" b="1"/>
              <a:t>pressure</a:t>
            </a:r>
            <a:r>
              <a:rPr lang="fr-BE"/>
              <a:t> </a:t>
            </a:r>
            <a:r>
              <a:rPr lang="fr-BE" err="1"/>
              <a:t>from</a:t>
            </a:r>
            <a:r>
              <a:rPr lang="fr-BE"/>
              <a:t> fragmentation → </a:t>
            </a:r>
            <a:r>
              <a:rPr lang="fr-BE" err="1"/>
              <a:t>decline</a:t>
            </a:r>
            <a:r>
              <a:rPr lang="fr-BE"/>
              <a:t> of </a:t>
            </a:r>
            <a:r>
              <a:rPr lang="fr-BE" err="1"/>
              <a:t>biodiversity</a:t>
            </a:r>
            <a:r>
              <a:rPr lang="fr-BE"/>
              <a:t> and essential </a:t>
            </a:r>
            <a:r>
              <a:rPr lang="fr-BE" err="1"/>
              <a:t>ecosystems</a:t>
            </a:r>
            <a:r>
              <a:rPr lang="fr-BE"/>
              <a:t> services</a:t>
            </a:r>
          </a:p>
          <a:p>
            <a:pPr marL="285750" indent="-285750">
              <a:lnSpc>
                <a:spcPct val="150000"/>
              </a:lnSpc>
              <a:buClr>
                <a:srgbClr val="FF0000"/>
              </a:buClr>
              <a:buFont typeface="Wingdings" panose="05000000000000000000" pitchFamily="2" charset="2"/>
              <a:buChar char="§"/>
            </a:pPr>
            <a:r>
              <a:rPr lang="fr-BE"/>
              <a:t>UN </a:t>
            </a:r>
            <a:r>
              <a:rPr lang="fr-BE" err="1"/>
              <a:t>Sustainable</a:t>
            </a:r>
            <a:r>
              <a:rPr lang="fr-BE"/>
              <a:t> </a:t>
            </a:r>
            <a:r>
              <a:rPr lang="fr-BE" err="1"/>
              <a:t>Development</a:t>
            </a:r>
            <a:r>
              <a:rPr lang="fr-BE"/>
              <a:t> Goal (SDG) n°6.6: </a:t>
            </a:r>
            <a:br>
              <a:rPr lang="fr-BE"/>
            </a:br>
            <a:r>
              <a:rPr lang="fr-BE" b="1" err="1"/>
              <a:t>Protect</a:t>
            </a:r>
            <a:r>
              <a:rPr lang="fr-BE" b="1"/>
              <a:t> and restore water-</a:t>
            </a:r>
            <a:r>
              <a:rPr lang="fr-BE" b="1" err="1"/>
              <a:t>related</a:t>
            </a:r>
            <a:r>
              <a:rPr lang="fr-BE" b="1"/>
              <a:t> </a:t>
            </a:r>
            <a:r>
              <a:rPr lang="fr-BE" b="1" err="1"/>
              <a:t>ecosystems</a:t>
            </a:r>
            <a:endParaRPr lang="en-GB" b="1"/>
          </a:p>
        </p:txBody>
      </p:sp>
      <p:sp>
        <p:nvSpPr>
          <p:cNvPr id="12" name="Titre 2">
            <a:extLst>
              <a:ext uri="{FF2B5EF4-FFF2-40B4-BE49-F238E27FC236}">
                <a16:creationId xmlns:a16="http://schemas.microsoft.com/office/drawing/2014/main" id="{E3B17E99-60F9-59FA-506A-3EB4094C7104}"/>
              </a:ext>
            </a:extLst>
          </p:cNvPr>
          <p:cNvSpPr>
            <a:spLocks noGrp="1"/>
          </p:cNvSpPr>
          <p:nvPr>
            <p:ph type="title"/>
          </p:nvPr>
        </p:nvSpPr>
        <p:spPr>
          <a:xfrm>
            <a:off x="904875" y="131033"/>
            <a:ext cx="3667125" cy="535992"/>
          </a:xfrm>
        </p:spPr>
        <p:txBody>
          <a:bodyPr>
            <a:normAutofit/>
          </a:bodyPr>
          <a:lstStyle/>
          <a:p>
            <a:r>
              <a:rPr lang="fr-FR" sz="2400"/>
              <a:t>Introduction</a:t>
            </a:r>
          </a:p>
        </p:txBody>
      </p:sp>
      <p:sp>
        <p:nvSpPr>
          <p:cNvPr id="2" name="TextBox 1">
            <a:extLst>
              <a:ext uri="{FF2B5EF4-FFF2-40B4-BE49-F238E27FC236}">
                <a16:creationId xmlns:a16="http://schemas.microsoft.com/office/drawing/2014/main" id="{59C38825-4515-EB64-0658-3B62511D21AA}"/>
              </a:ext>
            </a:extLst>
          </p:cNvPr>
          <p:cNvSpPr txBox="1"/>
          <p:nvPr/>
        </p:nvSpPr>
        <p:spPr>
          <a:xfrm>
            <a:off x="904875" y="4142630"/>
            <a:ext cx="2854518" cy="261610"/>
          </a:xfrm>
          <a:prstGeom prst="rect">
            <a:avLst/>
          </a:prstGeom>
          <a:noFill/>
        </p:spPr>
        <p:txBody>
          <a:bodyPr wrap="square" rtlCol="0">
            <a:spAutoFit/>
          </a:bodyPr>
          <a:lstStyle/>
          <a:p>
            <a:r>
              <a:rPr lang="en-GB" sz="1050"/>
              <a:t>Fig. A: </a:t>
            </a:r>
            <a:r>
              <a:rPr lang="en-GB" sz="1050" err="1"/>
              <a:t>NatureScot</a:t>
            </a:r>
            <a:r>
              <a:rPr lang="en-GB" sz="1050"/>
              <a:t> – Ecosystem services</a:t>
            </a:r>
          </a:p>
        </p:txBody>
      </p:sp>
    </p:spTree>
    <p:extLst>
      <p:ext uri="{BB962C8B-B14F-4D97-AF65-F5344CB8AC3E}">
        <p14:creationId xmlns:p14="http://schemas.microsoft.com/office/powerpoint/2010/main" val="3197390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4"/>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4</a:t>
            </a:fld>
            <a:endParaRPr lang="fr-FR" sz="1000"/>
          </a:p>
        </p:txBody>
      </p:sp>
      <p:graphicFrame>
        <p:nvGraphicFramePr>
          <p:cNvPr id="2" name="Diagramme 1">
            <a:extLst>
              <a:ext uri="{FF2B5EF4-FFF2-40B4-BE49-F238E27FC236}">
                <a16:creationId xmlns:a16="http://schemas.microsoft.com/office/drawing/2014/main" id="{F051C2B5-FB9C-BE70-B448-56556D948805}"/>
              </a:ext>
            </a:extLst>
          </p:cNvPr>
          <p:cNvGraphicFramePr/>
          <p:nvPr>
            <p:extLst>
              <p:ext uri="{D42A27DB-BD31-4B8C-83A1-F6EECF244321}">
                <p14:modId xmlns:p14="http://schemas.microsoft.com/office/powerpoint/2010/main" val="313765160"/>
              </p:ext>
            </p:extLst>
          </p:nvPr>
        </p:nvGraphicFramePr>
        <p:xfrm>
          <a:off x="954816" y="96518"/>
          <a:ext cx="2343969" cy="760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A69F2ED9-B59A-D98C-6F68-9EC5C6E50B8C}"/>
              </a:ext>
            </a:extLst>
          </p:cNvPr>
          <p:cNvGrpSpPr/>
          <p:nvPr/>
        </p:nvGrpSpPr>
        <p:grpSpPr>
          <a:xfrm>
            <a:off x="625793" y="931381"/>
            <a:ext cx="7567144" cy="1638307"/>
            <a:chOff x="595313" y="485768"/>
            <a:chExt cx="7567144" cy="1638307"/>
          </a:xfrm>
        </p:grpSpPr>
        <p:grpSp>
          <p:nvGrpSpPr>
            <p:cNvPr id="14" name="Group 13">
              <a:extLst>
                <a:ext uri="{FF2B5EF4-FFF2-40B4-BE49-F238E27FC236}">
                  <a16:creationId xmlns:a16="http://schemas.microsoft.com/office/drawing/2014/main" id="{8ED47C42-0958-386E-3807-816BCF837E81}"/>
                </a:ext>
              </a:extLst>
            </p:cNvPr>
            <p:cNvGrpSpPr/>
            <p:nvPr/>
          </p:nvGrpSpPr>
          <p:grpSpPr>
            <a:xfrm>
              <a:off x="595313" y="496927"/>
              <a:ext cx="7567144" cy="1627148"/>
              <a:chOff x="595313" y="496927"/>
              <a:chExt cx="7567144" cy="1627148"/>
            </a:xfrm>
          </p:grpSpPr>
          <p:pic>
            <p:nvPicPr>
              <p:cNvPr id="16" name="Picture 15" descr="A diagram of a river&#10;&#10;Description automatically generated">
                <a:extLst>
                  <a:ext uri="{FF2B5EF4-FFF2-40B4-BE49-F238E27FC236}">
                    <a16:creationId xmlns:a16="http://schemas.microsoft.com/office/drawing/2014/main" id="{A5C83F1E-B435-4925-7F88-349591FDF7DF}"/>
                  </a:ext>
                </a:extLst>
              </p:cNvPr>
              <p:cNvPicPr>
                <a:picLocks noChangeAspect="1"/>
              </p:cNvPicPr>
              <p:nvPr/>
            </p:nvPicPr>
            <p:blipFill>
              <a:blip r:embed="rId8"/>
              <a:srcRect b="68381"/>
              <a:stretch/>
            </p:blipFill>
            <p:spPr>
              <a:xfrm>
                <a:off x="598486" y="496927"/>
                <a:ext cx="7563971" cy="1626331"/>
              </a:xfrm>
              <a:prstGeom prst="rect">
                <a:avLst/>
              </a:prstGeom>
            </p:spPr>
          </p:pic>
          <p:sp>
            <p:nvSpPr>
              <p:cNvPr id="17" name="Rectangle 16">
                <a:extLst>
                  <a:ext uri="{FF2B5EF4-FFF2-40B4-BE49-F238E27FC236}">
                    <a16:creationId xmlns:a16="http://schemas.microsoft.com/office/drawing/2014/main" id="{D14DD6D1-AAD5-F402-CCFF-1553BCEDDBA1}"/>
                  </a:ext>
                </a:extLst>
              </p:cNvPr>
              <p:cNvSpPr/>
              <p:nvPr/>
            </p:nvSpPr>
            <p:spPr>
              <a:xfrm>
                <a:off x="595313" y="1862138"/>
                <a:ext cx="2171700" cy="2619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C8D6E5DC-EC51-22B3-DC35-004928FDFB2D}"/>
                </a:ext>
              </a:extLst>
            </p:cNvPr>
            <p:cNvSpPr/>
            <p:nvPr/>
          </p:nvSpPr>
          <p:spPr>
            <a:xfrm>
              <a:off x="3294620" y="485768"/>
              <a:ext cx="4744479" cy="4048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20" descr="A diagram of a river&#10;&#10;Description automatically generated">
            <a:extLst>
              <a:ext uri="{FF2B5EF4-FFF2-40B4-BE49-F238E27FC236}">
                <a16:creationId xmlns:a16="http://schemas.microsoft.com/office/drawing/2014/main" id="{B841C8E6-4195-8AA7-DBC7-8DDC9B2195C8}"/>
              </a:ext>
            </a:extLst>
          </p:cNvPr>
          <p:cNvPicPr>
            <a:picLocks noChangeAspect="1"/>
          </p:cNvPicPr>
          <p:nvPr/>
        </p:nvPicPr>
        <p:blipFill>
          <a:blip r:embed="rId8"/>
          <a:srcRect t="56085" r="48287"/>
          <a:stretch/>
        </p:blipFill>
        <p:spPr>
          <a:xfrm>
            <a:off x="573938" y="2982154"/>
            <a:ext cx="2479804" cy="1431998"/>
          </a:xfrm>
          <a:prstGeom prst="rect">
            <a:avLst/>
          </a:prstGeom>
        </p:spPr>
      </p:pic>
      <p:pic>
        <p:nvPicPr>
          <p:cNvPr id="22" name="Picture 21" descr="A diagram of a river&#10;&#10;Description automatically generated">
            <a:extLst>
              <a:ext uri="{FF2B5EF4-FFF2-40B4-BE49-F238E27FC236}">
                <a16:creationId xmlns:a16="http://schemas.microsoft.com/office/drawing/2014/main" id="{B5CF8AB9-E5B4-A506-3517-CC3991423ED3}"/>
              </a:ext>
            </a:extLst>
          </p:cNvPr>
          <p:cNvPicPr>
            <a:picLocks noChangeAspect="1"/>
          </p:cNvPicPr>
          <p:nvPr/>
        </p:nvPicPr>
        <p:blipFill>
          <a:blip r:embed="rId8"/>
          <a:srcRect l="51445" t="55492"/>
          <a:stretch/>
        </p:blipFill>
        <p:spPr>
          <a:xfrm>
            <a:off x="3375444" y="2711872"/>
            <a:ext cx="2765480" cy="1723787"/>
          </a:xfrm>
          <a:prstGeom prst="rect">
            <a:avLst/>
          </a:prstGeom>
        </p:spPr>
      </p:pic>
      <p:cxnSp>
        <p:nvCxnSpPr>
          <p:cNvPr id="24" name="Straight Arrow Connector 23">
            <a:extLst>
              <a:ext uri="{FF2B5EF4-FFF2-40B4-BE49-F238E27FC236}">
                <a16:creationId xmlns:a16="http://schemas.microsoft.com/office/drawing/2014/main" id="{52D58EE0-6CB8-7ADF-E688-BFB5518D8EAD}"/>
              </a:ext>
            </a:extLst>
          </p:cNvPr>
          <p:cNvCxnSpPr/>
          <p:nvPr/>
        </p:nvCxnSpPr>
        <p:spPr>
          <a:xfrm>
            <a:off x="3131820" y="1336201"/>
            <a:ext cx="4411980" cy="0"/>
          </a:xfrm>
          <a:prstGeom prst="straightConnector1">
            <a:avLst/>
          </a:prstGeom>
          <a:ln w="28575">
            <a:solidFill>
              <a:schemeClr val="accent4"/>
            </a:solidFill>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5" name="Straight Arrow Connector 24">
            <a:extLst>
              <a:ext uri="{FF2B5EF4-FFF2-40B4-BE49-F238E27FC236}">
                <a16:creationId xmlns:a16="http://schemas.microsoft.com/office/drawing/2014/main" id="{AB9A5403-B291-E173-3647-1100E468FC95}"/>
              </a:ext>
            </a:extLst>
          </p:cNvPr>
          <p:cNvCxnSpPr>
            <a:cxnSpLocks/>
          </p:cNvCxnSpPr>
          <p:nvPr/>
        </p:nvCxnSpPr>
        <p:spPr>
          <a:xfrm flipV="1">
            <a:off x="1564109" y="3848847"/>
            <a:ext cx="907534" cy="276026"/>
          </a:xfrm>
          <a:prstGeom prst="straightConnector1">
            <a:avLst/>
          </a:prstGeom>
          <a:ln w="28575">
            <a:solidFill>
              <a:schemeClr val="accent4"/>
            </a:solidFill>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8" name="Straight Arrow Connector 27">
            <a:extLst>
              <a:ext uri="{FF2B5EF4-FFF2-40B4-BE49-F238E27FC236}">
                <a16:creationId xmlns:a16="http://schemas.microsoft.com/office/drawing/2014/main" id="{02655E53-8E8F-10E2-454B-4F493A2E7F2B}"/>
              </a:ext>
            </a:extLst>
          </p:cNvPr>
          <p:cNvCxnSpPr>
            <a:cxnSpLocks/>
          </p:cNvCxnSpPr>
          <p:nvPr/>
        </p:nvCxnSpPr>
        <p:spPr>
          <a:xfrm flipV="1">
            <a:off x="4522261" y="3848847"/>
            <a:ext cx="0" cy="513241"/>
          </a:xfrm>
          <a:prstGeom prst="straightConnector1">
            <a:avLst/>
          </a:prstGeom>
          <a:ln w="28575">
            <a:solidFill>
              <a:schemeClr val="accent4"/>
            </a:solidFill>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30" name="Straight Arrow Connector 29">
            <a:extLst>
              <a:ext uri="{FF2B5EF4-FFF2-40B4-BE49-F238E27FC236}">
                <a16:creationId xmlns:a16="http://schemas.microsoft.com/office/drawing/2014/main" id="{27EB43EB-BB7F-B42C-38C6-87A09E6FC14A}"/>
              </a:ext>
            </a:extLst>
          </p:cNvPr>
          <p:cNvCxnSpPr>
            <a:cxnSpLocks/>
          </p:cNvCxnSpPr>
          <p:nvPr/>
        </p:nvCxnSpPr>
        <p:spPr>
          <a:xfrm flipV="1">
            <a:off x="4037420" y="3433366"/>
            <a:ext cx="0" cy="513241"/>
          </a:xfrm>
          <a:prstGeom prst="straightConnector1">
            <a:avLst/>
          </a:prstGeom>
          <a:ln w="28575">
            <a:solidFill>
              <a:schemeClr val="accent4"/>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31" name="TextBox 30">
            <a:extLst>
              <a:ext uri="{FF2B5EF4-FFF2-40B4-BE49-F238E27FC236}">
                <a16:creationId xmlns:a16="http://schemas.microsoft.com/office/drawing/2014/main" id="{11B4AFDE-1567-29AC-AFF8-8A6735855242}"/>
              </a:ext>
            </a:extLst>
          </p:cNvPr>
          <p:cNvSpPr txBox="1"/>
          <p:nvPr/>
        </p:nvSpPr>
        <p:spPr>
          <a:xfrm>
            <a:off x="3764280" y="1043940"/>
            <a:ext cx="2849880" cy="276999"/>
          </a:xfrm>
          <a:prstGeom prst="rect">
            <a:avLst/>
          </a:prstGeom>
          <a:noFill/>
        </p:spPr>
        <p:txBody>
          <a:bodyPr wrap="square" rtlCol="0">
            <a:spAutoFit/>
          </a:bodyPr>
          <a:lstStyle/>
          <a:p>
            <a:r>
              <a:rPr lang="fr-BE" sz="1200"/>
              <a:t>1) </a:t>
            </a:r>
            <a:r>
              <a:rPr lang="fr-BE" sz="1200" b="1"/>
              <a:t>Longitudinal</a:t>
            </a:r>
            <a:r>
              <a:rPr lang="fr-BE" sz="1200"/>
              <a:t> (</a:t>
            </a:r>
            <a:r>
              <a:rPr lang="fr-BE" sz="1200" err="1"/>
              <a:t>along</a:t>
            </a:r>
            <a:r>
              <a:rPr lang="fr-BE" sz="1200"/>
              <a:t> flow)</a:t>
            </a:r>
            <a:endParaRPr lang="en-GB" sz="1200"/>
          </a:p>
        </p:txBody>
      </p:sp>
      <p:sp>
        <p:nvSpPr>
          <p:cNvPr id="32" name="TextBox 31">
            <a:extLst>
              <a:ext uri="{FF2B5EF4-FFF2-40B4-BE49-F238E27FC236}">
                <a16:creationId xmlns:a16="http://schemas.microsoft.com/office/drawing/2014/main" id="{00846CD2-C9F0-8E0D-7765-C15DD819B89F}"/>
              </a:ext>
            </a:extLst>
          </p:cNvPr>
          <p:cNvSpPr txBox="1"/>
          <p:nvPr/>
        </p:nvSpPr>
        <p:spPr>
          <a:xfrm>
            <a:off x="466600" y="4431924"/>
            <a:ext cx="2849880" cy="276999"/>
          </a:xfrm>
          <a:prstGeom prst="rect">
            <a:avLst/>
          </a:prstGeom>
          <a:noFill/>
        </p:spPr>
        <p:txBody>
          <a:bodyPr wrap="square" rtlCol="0">
            <a:spAutoFit/>
          </a:bodyPr>
          <a:lstStyle/>
          <a:p>
            <a:r>
              <a:rPr lang="fr-BE" sz="1200"/>
              <a:t>2) </a:t>
            </a:r>
            <a:r>
              <a:rPr lang="fr-BE" sz="1200" b="1" err="1"/>
              <a:t>Lateral</a:t>
            </a:r>
            <a:r>
              <a:rPr lang="fr-BE" sz="1200"/>
              <a:t> (</a:t>
            </a:r>
            <a:r>
              <a:rPr lang="fr-BE" sz="1200" err="1"/>
              <a:t>through</a:t>
            </a:r>
            <a:r>
              <a:rPr lang="fr-BE" sz="1200"/>
              <a:t> </a:t>
            </a:r>
            <a:r>
              <a:rPr lang="fr-BE" sz="1200" err="1"/>
              <a:t>riparian</a:t>
            </a:r>
            <a:r>
              <a:rPr lang="fr-BE" sz="1200"/>
              <a:t> zone)</a:t>
            </a:r>
            <a:endParaRPr lang="en-GB" sz="1200"/>
          </a:p>
        </p:txBody>
      </p:sp>
      <p:sp>
        <p:nvSpPr>
          <p:cNvPr id="33" name="TextBox 32">
            <a:extLst>
              <a:ext uri="{FF2B5EF4-FFF2-40B4-BE49-F238E27FC236}">
                <a16:creationId xmlns:a16="http://schemas.microsoft.com/office/drawing/2014/main" id="{E08FEC7E-DB4E-3C86-800A-200F7716693B}"/>
              </a:ext>
            </a:extLst>
          </p:cNvPr>
          <p:cNvSpPr txBox="1"/>
          <p:nvPr/>
        </p:nvSpPr>
        <p:spPr>
          <a:xfrm>
            <a:off x="3053742" y="4449696"/>
            <a:ext cx="3771897" cy="276999"/>
          </a:xfrm>
          <a:prstGeom prst="rect">
            <a:avLst/>
          </a:prstGeom>
          <a:noFill/>
        </p:spPr>
        <p:txBody>
          <a:bodyPr wrap="square" rtlCol="0">
            <a:spAutoFit/>
          </a:bodyPr>
          <a:lstStyle/>
          <a:p>
            <a:r>
              <a:rPr lang="fr-BE" sz="1200"/>
              <a:t>3) </a:t>
            </a:r>
            <a:r>
              <a:rPr lang="fr-BE" sz="1200" b="1"/>
              <a:t>Vertical</a:t>
            </a:r>
            <a:r>
              <a:rPr lang="fr-BE" sz="1200"/>
              <a:t> (</a:t>
            </a:r>
            <a:r>
              <a:rPr lang="fr-BE" sz="1200" err="1"/>
              <a:t>with</a:t>
            </a:r>
            <a:r>
              <a:rPr lang="fr-BE" sz="1200"/>
              <a:t> </a:t>
            </a:r>
            <a:r>
              <a:rPr lang="fr-BE" sz="1200" err="1"/>
              <a:t>groundwater</a:t>
            </a:r>
            <a:r>
              <a:rPr lang="fr-BE" sz="1200"/>
              <a:t> and </a:t>
            </a:r>
            <a:r>
              <a:rPr lang="fr-BE" sz="1200" err="1"/>
              <a:t>atmosphere</a:t>
            </a:r>
            <a:r>
              <a:rPr lang="fr-BE" sz="1200"/>
              <a:t>)</a:t>
            </a:r>
            <a:endParaRPr lang="en-GB" sz="1200"/>
          </a:p>
        </p:txBody>
      </p:sp>
      <p:pic>
        <p:nvPicPr>
          <p:cNvPr id="37" name="Picture 36" descr="A diagram of a river and mountains&#10;&#10;Description automatically generated with medium confidence">
            <a:extLst>
              <a:ext uri="{FF2B5EF4-FFF2-40B4-BE49-F238E27FC236}">
                <a16:creationId xmlns:a16="http://schemas.microsoft.com/office/drawing/2014/main" id="{B5636AB1-E9F5-8201-A207-515C44B7D6C4}"/>
              </a:ext>
            </a:extLst>
          </p:cNvPr>
          <p:cNvPicPr>
            <a:picLocks noChangeAspect="1"/>
          </p:cNvPicPr>
          <p:nvPr/>
        </p:nvPicPr>
        <p:blipFill>
          <a:blip r:embed="rId9"/>
          <a:srcRect t="22011"/>
          <a:stretch/>
        </p:blipFill>
        <p:spPr>
          <a:xfrm>
            <a:off x="6748324" y="2676019"/>
            <a:ext cx="1751221" cy="1752727"/>
          </a:xfrm>
          <a:prstGeom prst="rect">
            <a:avLst/>
          </a:prstGeom>
        </p:spPr>
      </p:pic>
      <p:sp>
        <p:nvSpPr>
          <p:cNvPr id="39" name="TextBox 38">
            <a:extLst>
              <a:ext uri="{FF2B5EF4-FFF2-40B4-BE49-F238E27FC236}">
                <a16:creationId xmlns:a16="http://schemas.microsoft.com/office/drawing/2014/main" id="{7539E71A-7C5C-29F5-9392-CFE4CE23D30C}"/>
              </a:ext>
            </a:extLst>
          </p:cNvPr>
          <p:cNvSpPr txBox="1"/>
          <p:nvPr/>
        </p:nvSpPr>
        <p:spPr>
          <a:xfrm>
            <a:off x="7147341" y="4414152"/>
            <a:ext cx="1170769" cy="276999"/>
          </a:xfrm>
          <a:prstGeom prst="rect">
            <a:avLst/>
          </a:prstGeom>
          <a:noFill/>
        </p:spPr>
        <p:txBody>
          <a:bodyPr wrap="square" rtlCol="0">
            <a:spAutoFit/>
          </a:bodyPr>
          <a:lstStyle/>
          <a:p>
            <a:r>
              <a:rPr lang="fr-BE" sz="1200"/>
              <a:t>4) </a:t>
            </a:r>
            <a:r>
              <a:rPr lang="fr-BE" sz="1200" b="1"/>
              <a:t>Temporal</a:t>
            </a:r>
          </a:p>
        </p:txBody>
      </p:sp>
      <p:sp>
        <p:nvSpPr>
          <p:cNvPr id="41" name="Titre 2">
            <a:extLst>
              <a:ext uri="{FF2B5EF4-FFF2-40B4-BE49-F238E27FC236}">
                <a16:creationId xmlns:a16="http://schemas.microsoft.com/office/drawing/2014/main" id="{27018F2C-0E93-9372-4200-B2A33EACCD15}"/>
              </a:ext>
            </a:extLst>
          </p:cNvPr>
          <p:cNvSpPr>
            <a:spLocks noGrp="1"/>
          </p:cNvSpPr>
          <p:nvPr>
            <p:ph type="title"/>
          </p:nvPr>
        </p:nvSpPr>
        <p:spPr>
          <a:xfrm>
            <a:off x="904875" y="131033"/>
            <a:ext cx="7726363" cy="535992"/>
          </a:xfrm>
        </p:spPr>
        <p:txBody>
          <a:bodyPr>
            <a:normAutofit fontScale="90000"/>
          </a:bodyPr>
          <a:lstStyle/>
          <a:p>
            <a:r>
              <a:rPr lang="fr-FR" sz="2700"/>
              <a:t>Introduction: </a:t>
            </a:r>
            <a:r>
              <a:rPr lang="fr-BE" sz="2700" b="1"/>
              <a:t>4 dimensions of connectivity</a:t>
            </a:r>
            <a:br>
              <a:rPr lang="en-GB" sz="3200" b="1"/>
            </a:br>
            <a:endParaRPr lang="fr-FR"/>
          </a:p>
        </p:txBody>
      </p:sp>
      <p:sp>
        <p:nvSpPr>
          <p:cNvPr id="3" name="TextBox 2">
            <a:extLst>
              <a:ext uri="{FF2B5EF4-FFF2-40B4-BE49-F238E27FC236}">
                <a16:creationId xmlns:a16="http://schemas.microsoft.com/office/drawing/2014/main" id="{D14B7C9E-7961-6E78-80AF-EC82F7F66C55}"/>
              </a:ext>
            </a:extLst>
          </p:cNvPr>
          <p:cNvSpPr txBox="1"/>
          <p:nvPr/>
        </p:nvSpPr>
        <p:spPr>
          <a:xfrm>
            <a:off x="448765" y="4772192"/>
            <a:ext cx="6299559" cy="246221"/>
          </a:xfrm>
          <a:prstGeom prst="rect">
            <a:avLst/>
          </a:prstGeom>
          <a:noFill/>
        </p:spPr>
        <p:txBody>
          <a:bodyPr wrap="square" rtlCol="0">
            <a:spAutoFit/>
          </a:bodyPr>
          <a:lstStyle/>
          <a:p>
            <a:r>
              <a:rPr lang="en-US" sz="1000"/>
              <a:t>Fig B (a, c, d): River Damming Impacts on Fish Habitat and Associated Conservation Measures, Chen et al</a:t>
            </a:r>
            <a:r>
              <a:rPr lang="en-US" sz="1000" i="1"/>
              <a:t>.</a:t>
            </a:r>
            <a:endParaRPr lang="en-GB" sz="1000"/>
          </a:p>
        </p:txBody>
      </p:sp>
      <p:sp>
        <p:nvSpPr>
          <p:cNvPr id="4" name="TextBox 3">
            <a:extLst>
              <a:ext uri="{FF2B5EF4-FFF2-40B4-BE49-F238E27FC236}">
                <a16:creationId xmlns:a16="http://schemas.microsoft.com/office/drawing/2014/main" id="{B8A5298C-30FA-EDB5-99A8-DC02B8ACA2E1}"/>
              </a:ext>
            </a:extLst>
          </p:cNvPr>
          <p:cNvSpPr txBox="1"/>
          <p:nvPr/>
        </p:nvSpPr>
        <p:spPr>
          <a:xfrm>
            <a:off x="6614160" y="4705802"/>
            <a:ext cx="2323106" cy="400110"/>
          </a:xfrm>
          <a:prstGeom prst="rect">
            <a:avLst/>
          </a:prstGeom>
          <a:noFill/>
        </p:spPr>
        <p:txBody>
          <a:bodyPr wrap="square" rtlCol="0">
            <a:spAutoFit/>
          </a:bodyPr>
          <a:lstStyle/>
          <a:p>
            <a:r>
              <a:rPr lang="en-US" sz="1000"/>
              <a:t>Fig C: Study shows climate change disrupts seasonal flow of rivers</a:t>
            </a:r>
            <a:endParaRPr lang="en-GB" sz="1000"/>
          </a:p>
        </p:txBody>
      </p:sp>
    </p:spTree>
    <p:extLst>
      <p:ext uri="{BB962C8B-B14F-4D97-AF65-F5344CB8AC3E}">
        <p14:creationId xmlns:p14="http://schemas.microsoft.com/office/powerpoint/2010/main" val="169431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C30F9AB-739B-91BC-53FC-47EFBC92DC47}"/>
            </a:ext>
          </a:extLst>
        </p:cNvPr>
        <p:cNvGrpSpPr/>
        <p:nvPr/>
      </p:nvGrpSpPr>
      <p:grpSpPr>
        <a:xfrm>
          <a:off x="0" y="0"/>
          <a:ext cx="0" cy="0"/>
          <a:chOff x="0" y="0"/>
          <a:chExt cx="0" cy="0"/>
        </a:xfrm>
      </p:grpSpPr>
      <p:sp>
        <p:nvSpPr>
          <p:cNvPr id="158" name="Google Shape;158;p4">
            <a:extLst>
              <a:ext uri="{FF2B5EF4-FFF2-40B4-BE49-F238E27FC236}">
                <a16:creationId xmlns:a16="http://schemas.microsoft.com/office/drawing/2014/main" id="{F393CE0F-BAD9-179C-1888-472A8C0B80EF}"/>
              </a:ext>
            </a:extLst>
          </p:cNvPr>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5</a:t>
            </a:fld>
            <a:endParaRPr lang="fr-FR" sz="1000"/>
          </a:p>
        </p:txBody>
      </p:sp>
      <p:grpSp>
        <p:nvGrpSpPr>
          <p:cNvPr id="3" name="Group 2">
            <a:extLst>
              <a:ext uri="{FF2B5EF4-FFF2-40B4-BE49-F238E27FC236}">
                <a16:creationId xmlns:a16="http://schemas.microsoft.com/office/drawing/2014/main" id="{83E51385-7962-36B2-97DB-AE51F412B40E}"/>
              </a:ext>
            </a:extLst>
          </p:cNvPr>
          <p:cNvGrpSpPr/>
          <p:nvPr/>
        </p:nvGrpSpPr>
        <p:grpSpPr>
          <a:xfrm>
            <a:off x="660474" y="602094"/>
            <a:ext cx="7691046" cy="1566634"/>
            <a:chOff x="551138" y="1233488"/>
            <a:chExt cx="7568925" cy="1438275"/>
          </a:xfrm>
        </p:grpSpPr>
        <p:pic>
          <p:nvPicPr>
            <p:cNvPr id="4" name="Picture 3" descr="A diagram of a river&#10;&#10;Description automatically generated">
              <a:extLst>
                <a:ext uri="{FF2B5EF4-FFF2-40B4-BE49-F238E27FC236}">
                  <a16:creationId xmlns:a16="http://schemas.microsoft.com/office/drawing/2014/main" id="{ED491B5D-F9F5-1061-A5E9-94D1C6B30C24}"/>
                </a:ext>
              </a:extLst>
            </p:cNvPr>
            <p:cNvPicPr>
              <a:picLocks noChangeAspect="1"/>
            </p:cNvPicPr>
            <p:nvPr/>
          </p:nvPicPr>
          <p:blipFill>
            <a:blip r:embed="rId3"/>
            <a:srcRect t="28140" b="43896"/>
            <a:stretch/>
          </p:blipFill>
          <p:spPr>
            <a:xfrm>
              <a:off x="551138" y="1233488"/>
              <a:ext cx="7563971" cy="1438275"/>
            </a:xfrm>
            <a:prstGeom prst="rect">
              <a:avLst/>
            </a:prstGeom>
          </p:spPr>
        </p:pic>
        <p:sp>
          <p:nvSpPr>
            <p:cNvPr id="5" name="Rectangle 4">
              <a:extLst>
                <a:ext uri="{FF2B5EF4-FFF2-40B4-BE49-F238E27FC236}">
                  <a16:creationId xmlns:a16="http://schemas.microsoft.com/office/drawing/2014/main" id="{DB8B4B87-C7CF-DA06-BF2A-668755FC4BDE}"/>
                </a:ext>
              </a:extLst>
            </p:cNvPr>
            <p:cNvSpPr/>
            <p:nvPr/>
          </p:nvSpPr>
          <p:spPr>
            <a:xfrm>
              <a:off x="4095750" y="1233488"/>
              <a:ext cx="4024313" cy="33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descr="A diagram of water pollution&#10;&#10;Description automatically generated">
            <a:extLst>
              <a:ext uri="{FF2B5EF4-FFF2-40B4-BE49-F238E27FC236}">
                <a16:creationId xmlns:a16="http://schemas.microsoft.com/office/drawing/2014/main" id="{02C882D0-5110-16E5-C3C8-639A2404AA08}"/>
              </a:ext>
            </a:extLst>
          </p:cNvPr>
          <p:cNvPicPr>
            <a:picLocks noChangeAspect="1"/>
          </p:cNvPicPr>
          <p:nvPr/>
        </p:nvPicPr>
        <p:blipFill>
          <a:blip r:embed="rId4"/>
          <a:stretch>
            <a:fillRect/>
          </a:stretch>
        </p:blipFill>
        <p:spPr>
          <a:xfrm>
            <a:off x="660474" y="2377009"/>
            <a:ext cx="2423159" cy="2423159"/>
          </a:xfrm>
          <a:prstGeom prst="rect">
            <a:avLst/>
          </a:prstGeom>
        </p:spPr>
      </p:pic>
      <p:sp>
        <p:nvSpPr>
          <p:cNvPr id="11" name="TextBox 10">
            <a:extLst>
              <a:ext uri="{FF2B5EF4-FFF2-40B4-BE49-F238E27FC236}">
                <a16:creationId xmlns:a16="http://schemas.microsoft.com/office/drawing/2014/main" id="{9DF0BEA1-AC98-2FF7-20BD-ABDE377CB828}"/>
              </a:ext>
            </a:extLst>
          </p:cNvPr>
          <p:cNvSpPr txBox="1"/>
          <p:nvPr/>
        </p:nvSpPr>
        <p:spPr>
          <a:xfrm>
            <a:off x="3697111" y="2571750"/>
            <a:ext cx="4649375" cy="1991379"/>
          </a:xfrm>
          <a:prstGeom prst="rect">
            <a:avLst/>
          </a:prstGeom>
          <a:noFill/>
        </p:spPr>
        <p:txBody>
          <a:bodyPr wrap="square" rtlCol="0">
            <a:spAutoFit/>
          </a:bodyPr>
          <a:lstStyle/>
          <a:p>
            <a:pPr marL="285750" indent="-285750">
              <a:lnSpc>
                <a:spcPct val="150000"/>
              </a:lnSpc>
              <a:buClr>
                <a:srgbClr val="FF0000"/>
              </a:buClr>
              <a:buFont typeface="Wingdings" panose="05000000000000000000" pitchFamily="2" charset="2"/>
              <a:buChar char="§"/>
            </a:pPr>
            <a:r>
              <a:rPr lang="fr-BE" b="1"/>
              <a:t>Physical infrastructure </a:t>
            </a:r>
            <a:r>
              <a:rPr lang="fr-BE"/>
              <a:t>in the river </a:t>
            </a:r>
            <a:r>
              <a:rPr lang="fr-BE" err="1"/>
              <a:t>channel</a:t>
            </a:r>
            <a:r>
              <a:rPr lang="fr-BE"/>
              <a:t>, </a:t>
            </a:r>
            <a:r>
              <a:rPr lang="fr-BE" err="1"/>
              <a:t>along</a:t>
            </a:r>
            <a:r>
              <a:rPr lang="fr-BE"/>
              <a:t> </a:t>
            </a:r>
            <a:r>
              <a:rPr lang="fr-BE" err="1"/>
              <a:t>riparian</a:t>
            </a:r>
            <a:r>
              <a:rPr lang="fr-BE"/>
              <a:t> zones or in adjacent </a:t>
            </a:r>
            <a:r>
              <a:rPr lang="fr-BE" err="1"/>
              <a:t>floodplains</a:t>
            </a:r>
            <a:endParaRPr lang="fr-BE"/>
          </a:p>
          <a:p>
            <a:pPr marL="285750" indent="-285750">
              <a:lnSpc>
                <a:spcPct val="150000"/>
              </a:lnSpc>
              <a:buClr>
                <a:srgbClr val="FF0000"/>
              </a:buClr>
              <a:buFont typeface="Wingdings" panose="05000000000000000000" pitchFamily="2" charset="2"/>
              <a:buChar char="§"/>
            </a:pPr>
            <a:r>
              <a:rPr lang="fr-BE" b="1" err="1">
                <a:solidFill>
                  <a:schemeClr val="tx1">
                    <a:lumMod val="50000"/>
                  </a:schemeClr>
                </a:solidFill>
              </a:rPr>
              <a:t>Hydrological</a:t>
            </a:r>
            <a:r>
              <a:rPr lang="fr-BE" b="1">
                <a:solidFill>
                  <a:schemeClr val="tx1">
                    <a:lumMod val="50000"/>
                  </a:schemeClr>
                </a:solidFill>
              </a:rPr>
              <a:t> </a:t>
            </a:r>
            <a:r>
              <a:rPr lang="fr-BE" b="1" err="1">
                <a:solidFill>
                  <a:schemeClr val="tx1">
                    <a:lumMod val="50000"/>
                  </a:schemeClr>
                </a:solidFill>
              </a:rPr>
              <a:t>alterations</a:t>
            </a:r>
            <a:r>
              <a:rPr lang="fr-BE" b="1">
                <a:solidFill>
                  <a:schemeClr val="tx1">
                    <a:lumMod val="50000"/>
                  </a:schemeClr>
                </a:solidFill>
              </a:rPr>
              <a:t> </a:t>
            </a:r>
            <a:r>
              <a:rPr lang="fr-BE"/>
              <a:t>of river flow (abstractions or </a:t>
            </a:r>
            <a:r>
              <a:rPr lang="fr-BE" err="1"/>
              <a:t>regulation</a:t>
            </a:r>
            <a:r>
              <a:rPr lang="fr-BE"/>
              <a:t>)</a:t>
            </a:r>
          </a:p>
          <a:p>
            <a:pPr marL="285750" indent="-285750">
              <a:lnSpc>
                <a:spcPct val="150000"/>
              </a:lnSpc>
              <a:buClr>
                <a:srgbClr val="FF0000"/>
              </a:buClr>
              <a:buFont typeface="Wingdings" panose="05000000000000000000" pitchFamily="2" charset="2"/>
              <a:buChar char="§"/>
            </a:pPr>
            <a:r>
              <a:rPr lang="fr-BE"/>
              <a:t>Changes to </a:t>
            </a:r>
            <a:r>
              <a:rPr lang="fr-BE" b="1"/>
              <a:t>water </a:t>
            </a:r>
            <a:r>
              <a:rPr lang="fr-BE" b="1" err="1"/>
              <a:t>quality</a:t>
            </a:r>
            <a:r>
              <a:rPr lang="fr-BE" b="1"/>
              <a:t> </a:t>
            </a:r>
            <a:r>
              <a:rPr lang="fr-BE"/>
              <a:t>(pollution or </a:t>
            </a:r>
            <a:r>
              <a:rPr lang="fr-BE" err="1"/>
              <a:t>temperature</a:t>
            </a:r>
            <a:r>
              <a:rPr lang="fr-BE"/>
              <a:t> </a:t>
            </a:r>
            <a:r>
              <a:rPr lang="fr-BE" err="1"/>
              <a:t>alterations</a:t>
            </a:r>
            <a:r>
              <a:rPr lang="fr-BE"/>
              <a:t>) → </a:t>
            </a:r>
            <a:r>
              <a:rPr lang="fr-BE" err="1"/>
              <a:t>ecological</a:t>
            </a:r>
            <a:r>
              <a:rPr lang="fr-BE"/>
              <a:t> </a:t>
            </a:r>
            <a:r>
              <a:rPr lang="fr-BE" err="1"/>
              <a:t>barrier</a:t>
            </a:r>
            <a:r>
              <a:rPr lang="fr-BE"/>
              <a:t> </a:t>
            </a:r>
            <a:r>
              <a:rPr lang="fr-BE" err="1"/>
              <a:t>effects</a:t>
            </a:r>
            <a:endParaRPr lang="en-GB"/>
          </a:p>
        </p:txBody>
      </p:sp>
      <p:sp>
        <p:nvSpPr>
          <p:cNvPr id="24" name="Titre 2">
            <a:extLst>
              <a:ext uri="{FF2B5EF4-FFF2-40B4-BE49-F238E27FC236}">
                <a16:creationId xmlns:a16="http://schemas.microsoft.com/office/drawing/2014/main" id="{92520ACD-F467-111F-DCE1-20FB5C042346}"/>
              </a:ext>
            </a:extLst>
          </p:cNvPr>
          <p:cNvSpPr>
            <a:spLocks noGrp="1"/>
          </p:cNvSpPr>
          <p:nvPr>
            <p:ph type="title"/>
          </p:nvPr>
        </p:nvSpPr>
        <p:spPr>
          <a:xfrm>
            <a:off x="904875" y="131033"/>
            <a:ext cx="7726363" cy="535992"/>
          </a:xfrm>
        </p:spPr>
        <p:txBody>
          <a:bodyPr>
            <a:normAutofit fontScale="90000"/>
          </a:bodyPr>
          <a:lstStyle/>
          <a:p>
            <a:r>
              <a:rPr lang="fr-FR" sz="2700"/>
              <a:t>Introduction: </a:t>
            </a:r>
            <a:r>
              <a:rPr lang="fr-BE" sz="2700" err="1"/>
              <a:t>A</a:t>
            </a:r>
            <a:r>
              <a:rPr lang="fr-BE" sz="2700" b="1" err="1"/>
              <a:t>ltered</a:t>
            </a:r>
            <a:r>
              <a:rPr lang="fr-BE" sz="2700" b="1"/>
              <a:t> connectivity</a:t>
            </a:r>
            <a:br>
              <a:rPr lang="en-GB" sz="3200" b="1"/>
            </a:br>
            <a:endParaRPr lang="fr-FR"/>
          </a:p>
        </p:txBody>
      </p:sp>
      <p:sp>
        <p:nvSpPr>
          <p:cNvPr id="2" name="TextBox 1">
            <a:extLst>
              <a:ext uri="{FF2B5EF4-FFF2-40B4-BE49-F238E27FC236}">
                <a16:creationId xmlns:a16="http://schemas.microsoft.com/office/drawing/2014/main" id="{793B8D70-1642-0AFC-F6A5-3F9A59BBBAFB}"/>
              </a:ext>
            </a:extLst>
          </p:cNvPr>
          <p:cNvSpPr txBox="1"/>
          <p:nvPr/>
        </p:nvSpPr>
        <p:spPr>
          <a:xfrm>
            <a:off x="655440" y="2128124"/>
            <a:ext cx="6299559" cy="246221"/>
          </a:xfrm>
          <a:prstGeom prst="rect">
            <a:avLst/>
          </a:prstGeom>
          <a:noFill/>
        </p:spPr>
        <p:txBody>
          <a:bodyPr wrap="square" rtlCol="0">
            <a:spAutoFit/>
          </a:bodyPr>
          <a:lstStyle/>
          <a:p>
            <a:r>
              <a:rPr lang="en-US" sz="1000"/>
              <a:t>Fig B (b): River Damming Impacts on Fish Habitat and Associated Conservation Measures, Chen et al</a:t>
            </a:r>
            <a:r>
              <a:rPr lang="en-US" sz="1000" i="1"/>
              <a:t>.</a:t>
            </a:r>
            <a:endParaRPr lang="en-GB" sz="1000"/>
          </a:p>
        </p:txBody>
      </p:sp>
      <p:sp>
        <p:nvSpPr>
          <p:cNvPr id="6" name="TextBox 5">
            <a:extLst>
              <a:ext uri="{FF2B5EF4-FFF2-40B4-BE49-F238E27FC236}">
                <a16:creationId xmlns:a16="http://schemas.microsoft.com/office/drawing/2014/main" id="{6D22A500-49EF-3015-66E1-B9A2BE54088F}"/>
              </a:ext>
            </a:extLst>
          </p:cNvPr>
          <p:cNvSpPr txBox="1"/>
          <p:nvPr/>
        </p:nvSpPr>
        <p:spPr>
          <a:xfrm>
            <a:off x="655439" y="4835452"/>
            <a:ext cx="6299559" cy="246221"/>
          </a:xfrm>
          <a:prstGeom prst="rect">
            <a:avLst/>
          </a:prstGeom>
          <a:noFill/>
        </p:spPr>
        <p:txBody>
          <a:bodyPr wrap="square" rtlCol="0">
            <a:spAutoFit/>
          </a:bodyPr>
          <a:lstStyle/>
          <a:p>
            <a:r>
              <a:rPr lang="en-US" sz="1000"/>
              <a:t>Fig D: What is water pollution? Conscious water Canada </a:t>
            </a:r>
            <a:endParaRPr lang="en-GB" sz="1000"/>
          </a:p>
        </p:txBody>
      </p:sp>
    </p:spTree>
    <p:extLst>
      <p:ext uri="{BB962C8B-B14F-4D97-AF65-F5344CB8AC3E}">
        <p14:creationId xmlns:p14="http://schemas.microsoft.com/office/powerpoint/2010/main" val="1081281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E898500-AF2B-F99D-FA56-F90F2947A25B}"/>
            </a:ext>
          </a:extLst>
        </p:cNvPr>
        <p:cNvGrpSpPr/>
        <p:nvPr/>
      </p:nvGrpSpPr>
      <p:grpSpPr>
        <a:xfrm>
          <a:off x="0" y="0"/>
          <a:ext cx="0" cy="0"/>
          <a:chOff x="0" y="0"/>
          <a:chExt cx="0" cy="0"/>
        </a:xfrm>
      </p:grpSpPr>
      <p:sp>
        <p:nvSpPr>
          <p:cNvPr id="158" name="Google Shape;158;p4">
            <a:extLst>
              <a:ext uri="{FF2B5EF4-FFF2-40B4-BE49-F238E27FC236}">
                <a16:creationId xmlns:a16="http://schemas.microsoft.com/office/drawing/2014/main" id="{4BF9EA90-2C16-5276-6548-FC394D346DD9}"/>
              </a:ext>
            </a:extLst>
          </p:cNvPr>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6</a:t>
            </a:fld>
            <a:endParaRPr lang="fr-FR" sz="1000"/>
          </a:p>
        </p:txBody>
      </p:sp>
      <p:sp>
        <p:nvSpPr>
          <p:cNvPr id="3" name="TextBox 2">
            <a:extLst>
              <a:ext uri="{FF2B5EF4-FFF2-40B4-BE49-F238E27FC236}">
                <a16:creationId xmlns:a16="http://schemas.microsoft.com/office/drawing/2014/main" id="{B80558BC-307E-6CA7-C0C7-F3A682F65A2B}"/>
              </a:ext>
            </a:extLst>
          </p:cNvPr>
          <p:cNvSpPr txBox="1"/>
          <p:nvPr/>
        </p:nvSpPr>
        <p:spPr>
          <a:xfrm>
            <a:off x="1065164" y="932392"/>
            <a:ext cx="7147647" cy="2610779"/>
          </a:xfrm>
          <a:prstGeom prst="rect">
            <a:avLst/>
          </a:prstGeom>
          <a:noFill/>
        </p:spPr>
        <p:txBody>
          <a:bodyPr wrap="square" rtlCol="0">
            <a:spAutoFit/>
          </a:bodyPr>
          <a:lstStyle/>
          <a:p>
            <a:pPr marL="285750" indent="-285750">
              <a:lnSpc>
                <a:spcPct val="200000"/>
              </a:lnSpc>
              <a:buClr>
                <a:srgbClr val="FF0000"/>
              </a:buClr>
              <a:buFont typeface="Wingdings" panose="05000000000000000000" pitchFamily="2" charset="2"/>
              <a:buChar char="§"/>
            </a:pPr>
            <a:r>
              <a:rPr lang="fr-BE" b="1" err="1"/>
              <a:t>Assessing</a:t>
            </a:r>
            <a:r>
              <a:rPr lang="fr-BE"/>
              <a:t> the </a:t>
            </a:r>
            <a:r>
              <a:rPr lang="fr-BE" err="1"/>
              <a:t>current</a:t>
            </a:r>
            <a:r>
              <a:rPr lang="fr-BE"/>
              <a:t> state and </a:t>
            </a:r>
            <a:r>
              <a:rPr lang="fr-BE" b="1"/>
              <a:t>monitoring</a:t>
            </a:r>
            <a:r>
              <a:rPr lang="fr-BE"/>
              <a:t> future trends </a:t>
            </a:r>
            <a:r>
              <a:rPr lang="fr-BE" err="1"/>
              <a:t>is</a:t>
            </a:r>
            <a:r>
              <a:rPr lang="fr-BE"/>
              <a:t> essential for the </a:t>
            </a:r>
            <a:r>
              <a:rPr lang="fr-BE" b="1"/>
              <a:t>conservation</a:t>
            </a:r>
            <a:r>
              <a:rPr lang="fr-BE"/>
              <a:t> and </a:t>
            </a:r>
            <a:r>
              <a:rPr lang="fr-BE" b="1" err="1"/>
              <a:t>restoration</a:t>
            </a:r>
            <a:r>
              <a:rPr lang="fr-BE"/>
              <a:t> of </a:t>
            </a:r>
            <a:r>
              <a:rPr lang="fr-BE" err="1"/>
              <a:t>FFRs</a:t>
            </a:r>
            <a:r>
              <a:rPr lang="fr-BE"/>
              <a:t>: </a:t>
            </a:r>
          </a:p>
          <a:p>
            <a:pPr marL="285750" lvl="1" indent="-285750">
              <a:lnSpc>
                <a:spcPct val="200000"/>
              </a:lnSpc>
              <a:buClr>
                <a:srgbClr val="FF0000"/>
              </a:buClr>
              <a:buFont typeface="Wingdings" panose="05000000000000000000" pitchFamily="2" charset="2"/>
              <a:buChar char="§"/>
            </a:pPr>
            <a:r>
              <a:rPr lang="fr-BE" err="1"/>
              <a:t>Before</a:t>
            </a:r>
            <a:r>
              <a:rPr lang="fr-BE"/>
              <a:t>: </a:t>
            </a:r>
            <a:r>
              <a:rPr lang="fr-BE" err="1"/>
              <a:t>coarse</a:t>
            </a:r>
            <a:r>
              <a:rPr lang="fr-BE"/>
              <a:t> spatial </a:t>
            </a:r>
            <a:r>
              <a:rPr lang="fr-BE" err="1"/>
              <a:t>scale</a:t>
            </a:r>
            <a:r>
              <a:rPr lang="fr-BE"/>
              <a:t> data or proxys for dam impact </a:t>
            </a:r>
          </a:p>
          <a:p>
            <a:pPr marL="285750" indent="-285750">
              <a:lnSpc>
                <a:spcPct val="200000"/>
              </a:lnSpc>
              <a:buClr>
                <a:srgbClr val="FF0000"/>
              </a:buClr>
              <a:buFont typeface="Wingdings" panose="05000000000000000000" pitchFamily="2" charset="2"/>
              <a:buChar char="§"/>
            </a:pPr>
            <a:r>
              <a:rPr lang="fr-BE" err="1"/>
              <a:t>Recently</a:t>
            </a:r>
            <a:r>
              <a:rPr lang="fr-BE"/>
              <a:t>: </a:t>
            </a:r>
            <a:r>
              <a:rPr lang="fr-BE" err="1"/>
              <a:t>improved</a:t>
            </a:r>
            <a:r>
              <a:rPr lang="fr-BE"/>
              <a:t> </a:t>
            </a:r>
            <a:r>
              <a:rPr lang="fr-BE" err="1"/>
              <a:t>hydrological</a:t>
            </a:r>
            <a:r>
              <a:rPr lang="fr-BE"/>
              <a:t> data (</a:t>
            </a:r>
            <a:r>
              <a:rPr lang="fr-BE" err="1"/>
              <a:t>accessibility</a:t>
            </a:r>
            <a:r>
              <a:rPr lang="fr-BE"/>
              <a:t> and </a:t>
            </a:r>
            <a:r>
              <a:rPr lang="fr-BE" err="1"/>
              <a:t>resolution</a:t>
            </a:r>
            <a:r>
              <a:rPr lang="fr-BE"/>
              <a:t>)</a:t>
            </a:r>
            <a:br>
              <a:rPr lang="fr-BE"/>
            </a:br>
            <a:r>
              <a:rPr lang="fr-BE"/>
              <a:t>→ </a:t>
            </a:r>
            <a:r>
              <a:rPr lang="fr-BE" b="1"/>
              <a:t>First high-</a:t>
            </a:r>
            <a:r>
              <a:rPr lang="fr-BE" b="1" err="1"/>
              <a:t>resolution</a:t>
            </a:r>
            <a:r>
              <a:rPr lang="fr-BE" b="1"/>
              <a:t> </a:t>
            </a:r>
            <a:r>
              <a:rPr lang="fr-BE" b="1" err="1"/>
              <a:t>replicable</a:t>
            </a:r>
            <a:r>
              <a:rPr lang="fr-BE" b="1"/>
              <a:t> </a:t>
            </a:r>
            <a:r>
              <a:rPr lang="fr-BE" b="1" err="1"/>
              <a:t>assessment</a:t>
            </a:r>
            <a:r>
              <a:rPr lang="fr-BE" b="1"/>
              <a:t> of </a:t>
            </a:r>
            <a:r>
              <a:rPr lang="fr-BE" b="1" err="1"/>
              <a:t>FFRs</a:t>
            </a:r>
            <a:endParaRPr lang="fr-BE" b="1"/>
          </a:p>
          <a:p>
            <a:pPr marL="285750" indent="-285750">
              <a:lnSpc>
                <a:spcPct val="200000"/>
              </a:lnSpc>
              <a:buClr>
                <a:srgbClr val="FF0000"/>
              </a:buClr>
              <a:buFont typeface="Wingdings" panose="05000000000000000000" pitchFamily="2" charset="2"/>
              <a:buChar char="§"/>
            </a:pPr>
            <a:r>
              <a:rPr lang="fr-BE"/>
              <a:t>New </a:t>
            </a:r>
            <a:r>
              <a:rPr lang="fr-BE" err="1"/>
              <a:t>definition</a:t>
            </a:r>
            <a:r>
              <a:rPr lang="fr-BE"/>
              <a:t> of </a:t>
            </a:r>
            <a:r>
              <a:rPr lang="fr-BE" err="1"/>
              <a:t>FFRs</a:t>
            </a:r>
            <a:r>
              <a:rPr lang="fr-BE"/>
              <a:t>: </a:t>
            </a:r>
            <a:r>
              <a:rPr lang="fr-BE" err="1"/>
              <a:t>based</a:t>
            </a:r>
            <a:r>
              <a:rPr lang="fr-BE"/>
              <a:t> on an </a:t>
            </a:r>
            <a:r>
              <a:rPr lang="fr-BE" err="1"/>
              <a:t>integrated</a:t>
            </a:r>
            <a:r>
              <a:rPr lang="fr-BE"/>
              <a:t> </a:t>
            </a:r>
            <a:r>
              <a:rPr lang="fr-BE" b="1"/>
              <a:t>connectivity </a:t>
            </a:r>
            <a:r>
              <a:rPr lang="fr-BE" b="1" err="1"/>
              <a:t>status</a:t>
            </a:r>
            <a:r>
              <a:rPr lang="fr-BE" b="1"/>
              <a:t> index </a:t>
            </a:r>
            <a:r>
              <a:rPr lang="fr-BE"/>
              <a:t>(CSI)</a:t>
            </a:r>
          </a:p>
        </p:txBody>
      </p:sp>
      <p:sp>
        <p:nvSpPr>
          <p:cNvPr id="4" name="Titre 2">
            <a:extLst>
              <a:ext uri="{FF2B5EF4-FFF2-40B4-BE49-F238E27FC236}">
                <a16:creationId xmlns:a16="http://schemas.microsoft.com/office/drawing/2014/main" id="{DE9CAFF2-9950-C4C5-5403-BC5CDB4A2EAA}"/>
              </a:ext>
            </a:extLst>
          </p:cNvPr>
          <p:cNvSpPr>
            <a:spLocks noGrp="1"/>
          </p:cNvSpPr>
          <p:nvPr>
            <p:ph type="title"/>
          </p:nvPr>
        </p:nvSpPr>
        <p:spPr>
          <a:xfrm>
            <a:off x="904875" y="131033"/>
            <a:ext cx="3667125" cy="535992"/>
          </a:xfrm>
        </p:spPr>
        <p:txBody>
          <a:bodyPr>
            <a:normAutofit/>
          </a:bodyPr>
          <a:lstStyle/>
          <a:p>
            <a:r>
              <a:rPr lang="fr-FR" sz="2400"/>
              <a:t>Introduction</a:t>
            </a:r>
          </a:p>
        </p:txBody>
      </p:sp>
    </p:spTree>
    <p:extLst>
      <p:ext uri="{BB962C8B-B14F-4D97-AF65-F5344CB8AC3E}">
        <p14:creationId xmlns:p14="http://schemas.microsoft.com/office/powerpoint/2010/main" val="1709700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xfrm>
            <a:off x="904875" y="131033"/>
            <a:ext cx="7726363" cy="4884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ct val="100000"/>
              <a:buFont typeface="Libre Franklin"/>
              <a:buNone/>
            </a:pPr>
            <a:r>
              <a:rPr lang="fr-CH" sz="2400">
                <a:latin typeface="Arial" panose="020B0604020202020204" pitchFamily="34" charset="0"/>
                <a:cs typeface="Arial" panose="020B0604020202020204" pitchFamily="34" charset="0"/>
              </a:rPr>
              <a:t>Table of contents</a:t>
            </a:r>
            <a:endParaRPr lang="fr-CH">
              <a:latin typeface="Arial" panose="020B0604020202020204" pitchFamily="34" charset="0"/>
              <a:cs typeface="Arial" panose="020B0604020202020204" pitchFamily="34" charset="0"/>
            </a:endParaRPr>
          </a:p>
        </p:txBody>
      </p:sp>
      <p:sp>
        <p:nvSpPr>
          <p:cNvPr id="132" name="Google Shape;132;p3"/>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7</a:t>
            </a:fld>
            <a:endParaRPr lang="fr-FR" sz="1000"/>
          </a:p>
        </p:txBody>
      </p:sp>
      <p:sp>
        <p:nvSpPr>
          <p:cNvPr id="134" name="Google Shape;134;p3"/>
          <p:cNvSpPr txBox="1"/>
          <p:nvPr/>
        </p:nvSpPr>
        <p:spPr>
          <a:xfrm>
            <a:off x="7264075" y="736925"/>
            <a:ext cx="2000100" cy="12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aphicFrame>
        <p:nvGraphicFramePr>
          <p:cNvPr id="3" name="Diagramme 2">
            <a:extLst>
              <a:ext uri="{FF2B5EF4-FFF2-40B4-BE49-F238E27FC236}">
                <a16:creationId xmlns:a16="http://schemas.microsoft.com/office/drawing/2014/main" id="{9798ECE9-8B99-35BE-F36C-B2DFC61963EC}"/>
              </a:ext>
            </a:extLst>
          </p:cNvPr>
          <p:cNvGraphicFramePr/>
          <p:nvPr>
            <p:extLst>
              <p:ext uri="{D42A27DB-BD31-4B8C-83A1-F6EECF244321}">
                <p14:modId xmlns:p14="http://schemas.microsoft.com/office/powerpoint/2010/main" val="2250056645"/>
              </p:ext>
            </p:extLst>
          </p:nvPr>
        </p:nvGraphicFramePr>
        <p:xfrm>
          <a:off x="1018381" y="968542"/>
          <a:ext cx="7107238" cy="3206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699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4"/>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8</a:t>
            </a:fld>
            <a:endParaRPr lang="fr-FR" sz="1000"/>
          </a:p>
        </p:txBody>
      </p:sp>
      <p:grpSp>
        <p:nvGrpSpPr>
          <p:cNvPr id="14" name="Groupe 13">
            <a:extLst>
              <a:ext uri="{FF2B5EF4-FFF2-40B4-BE49-F238E27FC236}">
                <a16:creationId xmlns:a16="http://schemas.microsoft.com/office/drawing/2014/main" id="{08CDC23C-00D7-8027-B073-EBCBBF4582CB}"/>
              </a:ext>
            </a:extLst>
          </p:cNvPr>
          <p:cNvGrpSpPr/>
          <p:nvPr/>
        </p:nvGrpSpPr>
        <p:grpSpPr>
          <a:xfrm>
            <a:off x="0" y="890607"/>
            <a:ext cx="8037506" cy="3724973"/>
            <a:chOff x="0" y="1138575"/>
            <a:chExt cx="8037506" cy="3724973"/>
          </a:xfrm>
        </p:grpSpPr>
        <p:grpSp>
          <p:nvGrpSpPr>
            <p:cNvPr id="12" name="Groupe 11">
              <a:extLst>
                <a:ext uri="{FF2B5EF4-FFF2-40B4-BE49-F238E27FC236}">
                  <a16:creationId xmlns:a16="http://schemas.microsoft.com/office/drawing/2014/main" id="{501E0836-5BA6-D2D9-FBAD-8D629FC396D2}"/>
                </a:ext>
              </a:extLst>
            </p:cNvPr>
            <p:cNvGrpSpPr/>
            <p:nvPr/>
          </p:nvGrpSpPr>
          <p:grpSpPr>
            <a:xfrm>
              <a:off x="0" y="1138575"/>
              <a:ext cx="4067397" cy="3724973"/>
              <a:chOff x="422037" y="953044"/>
              <a:chExt cx="4067397" cy="3724973"/>
            </a:xfrm>
          </p:grpSpPr>
          <p:pic>
            <p:nvPicPr>
              <p:cNvPr id="5" name="Image 4" descr="Une image contenant texte, capture d’écran, diagramme, Police&#10;&#10;Description générée automatiquement">
                <a:extLst>
                  <a:ext uri="{FF2B5EF4-FFF2-40B4-BE49-F238E27FC236}">
                    <a16:creationId xmlns:a16="http://schemas.microsoft.com/office/drawing/2014/main" id="{1E1BED73-5BC0-3415-425E-CF834715A739}"/>
                  </a:ext>
                </a:extLst>
              </p:cNvPr>
              <p:cNvPicPr>
                <a:picLocks noChangeAspect="1"/>
              </p:cNvPicPr>
              <p:nvPr/>
            </p:nvPicPr>
            <p:blipFill rotWithShape="1">
              <a:blip r:embed="rId3"/>
              <a:srcRect b="11108"/>
              <a:stretch/>
            </p:blipFill>
            <p:spPr>
              <a:xfrm>
                <a:off x="422037" y="953044"/>
                <a:ext cx="4067397" cy="3724973"/>
              </a:xfrm>
              <a:prstGeom prst="rect">
                <a:avLst/>
              </a:prstGeom>
            </p:spPr>
          </p:pic>
          <p:sp>
            <p:nvSpPr>
              <p:cNvPr id="9" name="Rectangle 8">
                <a:extLst>
                  <a:ext uri="{FF2B5EF4-FFF2-40B4-BE49-F238E27FC236}">
                    <a16:creationId xmlns:a16="http://schemas.microsoft.com/office/drawing/2014/main" id="{8A983F53-611E-9CCE-8185-C5E4D996B5BF}"/>
                  </a:ext>
                </a:extLst>
              </p:cNvPr>
              <p:cNvSpPr/>
              <p:nvPr/>
            </p:nvSpPr>
            <p:spPr>
              <a:xfrm>
                <a:off x="3564835" y="4532243"/>
                <a:ext cx="924599" cy="145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 name="Groupe 9">
              <a:extLst>
                <a:ext uri="{FF2B5EF4-FFF2-40B4-BE49-F238E27FC236}">
                  <a16:creationId xmlns:a16="http://schemas.microsoft.com/office/drawing/2014/main" id="{6D2ACB21-4CC0-389B-CAD1-9EC690CB8798}"/>
                </a:ext>
              </a:extLst>
            </p:cNvPr>
            <p:cNvGrpSpPr/>
            <p:nvPr/>
          </p:nvGrpSpPr>
          <p:grpSpPr>
            <a:xfrm>
              <a:off x="5214793" y="1908649"/>
              <a:ext cx="2822713" cy="2809125"/>
              <a:chOff x="5214793" y="1908649"/>
              <a:chExt cx="2822713" cy="2809125"/>
            </a:xfrm>
          </p:grpSpPr>
          <p:grpSp>
            <p:nvGrpSpPr>
              <p:cNvPr id="6" name="Groupe 5">
                <a:extLst>
                  <a:ext uri="{FF2B5EF4-FFF2-40B4-BE49-F238E27FC236}">
                    <a16:creationId xmlns:a16="http://schemas.microsoft.com/office/drawing/2014/main" id="{72BC1FE7-AC3E-2C1E-26E2-A4105D0260EA}"/>
                  </a:ext>
                </a:extLst>
              </p:cNvPr>
              <p:cNvGrpSpPr/>
              <p:nvPr/>
            </p:nvGrpSpPr>
            <p:grpSpPr>
              <a:xfrm>
                <a:off x="5337344" y="2213113"/>
                <a:ext cx="2577613" cy="2504661"/>
                <a:chOff x="5337344" y="2213113"/>
                <a:chExt cx="2577613" cy="2504661"/>
              </a:xfrm>
            </p:grpSpPr>
            <p:pic>
              <p:nvPicPr>
                <p:cNvPr id="3" name="Image 2" descr="Une image contenant texte, diagramme, carte&#10;&#10;Description générée automatiquement">
                  <a:extLst>
                    <a:ext uri="{FF2B5EF4-FFF2-40B4-BE49-F238E27FC236}">
                      <a16:creationId xmlns:a16="http://schemas.microsoft.com/office/drawing/2014/main" id="{5F4531BE-B7D1-4693-E1D5-231D933C406E}"/>
                    </a:ext>
                  </a:extLst>
                </p:cNvPr>
                <p:cNvPicPr>
                  <a:picLocks noChangeAspect="1"/>
                </p:cNvPicPr>
                <p:nvPr/>
              </p:nvPicPr>
              <p:blipFill rotWithShape="1">
                <a:blip r:embed="rId4"/>
                <a:srcRect l="48832" t="41036" r="21621" b="20593"/>
                <a:stretch/>
              </p:blipFill>
              <p:spPr>
                <a:xfrm>
                  <a:off x="5337344" y="2213113"/>
                  <a:ext cx="2577613" cy="2504661"/>
                </a:xfrm>
                <a:prstGeom prst="rect">
                  <a:avLst/>
                </a:prstGeom>
              </p:spPr>
            </p:pic>
            <p:sp>
              <p:nvSpPr>
                <p:cNvPr id="4" name="Rectangle 3">
                  <a:extLst>
                    <a:ext uri="{FF2B5EF4-FFF2-40B4-BE49-F238E27FC236}">
                      <a16:creationId xmlns:a16="http://schemas.microsoft.com/office/drawing/2014/main" id="{8502D639-6FF2-5FB3-B64A-1B636B2D21C4}"/>
                    </a:ext>
                  </a:extLst>
                </p:cNvPr>
                <p:cNvSpPr/>
                <p:nvPr/>
              </p:nvSpPr>
              <p:spPr>
                <a:xfrm>
                  <a:off x="5337344" y="2213113"/>
                  <a:ext cx="392896" cy="3586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ZoneTexte 6">
                <a:extLst>
                  <a:ext uri="{FF2B5EF4-FFF2-40B4-BE49-F238E27FC236}">
                    <a16:creationId xmlns:a16="http://schemas.microsoft.com/office/drawing/2014/main" id="{3E946AD6-57FD-B21A-19D8-B96FA799EF29}"/>
                  </a:ext>
                </a:extLst>
              </p:cNvPr>
              <p:cNvSpPr txBox="1"/>
              <p:nvPr/>
            </p:nvSpPr>
            <p:spPr>
              <a:xfrm>
                <a:off x="5214793" y="1908649"/>
                <a:ext cx="2822713" cy="307777"/>
              </a:xfrm>
              <a:prstGeom prst="rect">
                <a:avLst/>
              </a:prstGeom>
              <a:noFill/>
            </p:spPr>
            <p:txBody>
              <a:bodyPr wrap="square" rtlCol="0">
                <a:spAutoFit/>
              </a:bodyPr>
              <a:lstStyle/>
              <a:p>
                <a:r>
                  <a:rPr lang="en-US"/>
                  <a:t>Example of expected result</a:t>
                </a:r>
                <a:endParaRPr lang="en-US" b="1">
                  <a:solidFill>
                    <a:schemeClr val="accent1"/>
                  </a:solidFill>
                </a:endParaRPr>
              </a:p>
            </p:txBody>
          </p:sp>
          <p:sp>
            <p:nvSpPr>
              <p:cNvPr id="8" name="Rectangle 7">
                <a:extLst>
                  <a:ext uri="{FF2B5EF4-FFF2-40B4-BE49-F238E27FC236}">
                    <a16:creationId xmlns:a16="http://schemas.microsoft.com/office/drawing/2014/main" id="{831EBF4A-8F70-626A-001A-986AB46EA9DE}"/>
                  </a:ext>
                </a:extLst>
              </p:cNvPr>
              <p:cNvSpPr/>
              <p:nvPr/>
            </p:nvSpPr>
            <p:spPr>
              <a:xfrm>
                <a:off x="5214793" y="1908649"/>
                <a:ext cx="2822713" cy="2809125"/>
              </a:xfrm>
              <a:prstGeom prst="rect">
                <a:avLst/>
              </a:prstGeom>
              <a:noFill/>
              <a:ln w="285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3" name="Connecteur droit avec flèche 12">
              <a:extLst>
                <a:ext uri="{FF2B5EF4-FFF2-40B4-BE49-F238E27FC236}">
                  <a16:creationId xmlns:a16="http://schemas.microsoft.com/office/drawing/2014/main" id="{FFEB0D3E-8017-AEA4-B150-D0394C617AAF}"/>
                </a:ext>
              </a:extLst>
            </p:cNvPr>
            <p:cNvCxnSpPr/>
            <p:nvPr/>
          </p:nvCxnSpPr>
          <p:spPr>
            <a:xfrm flipV="1">
              <a:off x="3142798" y="3313211"/>
              <a:ext cx="1947362" cy="1182589"/>
            </a:xfrm>
            <a:prstGeom prst="straightConnector1">
              <a:avLst/>
            </a:prstGeom>
            <a:ln w="28575">
              <a:solidFill>
                <a:schemeClr val="tx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1" name="Titre 2">
            <a:extLst>
              <a:ext uri="{FF2B5EF4-FFF2-40B4-BE49-F238E27FC236}">
                <a16:creationId xmlns:a16="http://schemas.microsoft.com/office/drawing/2014/main" id="{47A3AAC3-749E-8B90-93B8-0B79A609FF9E}"/>
              </a:ext>
            </a:extLst>
          </p:cNvPr>
          <p:cNvSpPr>
            <a:spLocks noGrp="1"/>
          </p:cNvSpPr>
          <p:nvPr>
            <p:ph type="title"/>
          </p:nvPr>
        </p:nvSpPr>
        <p:spPr>
          <a:xfrm>
            <a:off x="904875" y="131033"/>
            <a:ext cx="3667125" cy="535992"/>
          </a:xfrm>
        </p:spPr>
        <p:txBody>
          <a:bodyPr>
            <a:normAutofit/>
          </a:bodyPr>
          <a:lstStyle/>
          <a:p>
            <a:r>
              <a:rPr lang="fr-FR" sz="2400" err="1"/>
              <a:t>Methodology</a:t>
            </a:r>
            <a:endParaRPr lang="fr-FR" sz="2400"/>
          </a:p>
        </p:txBody>
      </p:sp>
    </p:spTree>
    <p:extLst>
      <p:ext uri="{BB962C8B-B14F-4D97-AF65-F5344CB8AC3E}">
        <p14:creationId xmlns:p14="http://schemas.microsoft.com/office/powerpoint/2010/main" val="276031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4"/>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sz="1000"/>
              <a:pPr marL="0" lvl="0" indent="0" algn="ctr" rtl="0">
                <a:spcBef>
                  <a:spcPts val="0"/>
                </a:spcBef>
                <a:spcAft>
                  <a:spcPts val="0"/>
                </a:spcAft>
                <a:buNone/>
              </a:pPr>
              <a:t>9</a:t>
            </a:fld>
            <a:endParaRPr lang="fr-FR" sz="1000"/>
          </a:p>
        </p:txBody>
      </p:sp>
      <p:grpSp>
        <p:nvGrpSpPr>
          <p:cNvPr id="12" name="Groupe 11">
            <a:extLst>
              <a:ext uri="{FF2B5EF4-FFF2-40B4-BE49-F238E27FC236}">
                <a16:creationId xmlns:a16="http://schemas.microsoft.com/office/drawing/2014/main" id="{501E0836-5BA6-D2D9-FBAD-8D629FC396D2}"/>
              </a:ext>
            </a:extLst>
          </p:cNvPr>
          <p:cNvGrpSpPr/>
          <p:nvPr/>
        </p:nvGrpSpPr>
        <p:grpSpPr>
          <a:xfrm>
            <a:off x="0" y="906105"/>
            <a:ext cx="4067397" cy="3724973"/>
            <a:chOff x="422037" y="953044"/>
            <a:chExt cx="4067397" cy="3724973"/>
          </a:xfrm>
        </p:grpSpPr>
        <p:pic>
          <p:nvPicPr>
            <p:cNvPr id="5" name="Image 4" descr="Une image contenant texte, capture d’écran, diagramme, Police&#10;&#10;Description générée automatiquement">
              <a:extLst>
                <a:ext uri="{FF2B5EF4-FFF2-40B4-BE49-F238E27FC236}">
                  <a16:creationId xmlns:a16="http://schemas.microsoft.com/office/drawing/2014/main" id="{1E1BED73-5BC0-3415-425E-CF834715A739}"/>
                </a:ext>
              </a:extLst>
            </p:cNvPr>
            <p:cNvPicPr>
              <a:picLocks noChangeAspect="1"/>
            </p:cNvPicPr>
            <p:nvPr/>
          </p:nvPicPr>
          <p:blipFill rotWithShape="1">
            <a:blip r:embed="rId3"/>
            <a:srcRect b="11108"/>
            <a:stretch/>
          </p:blipFill>
          <p:spPr>
            <a:xfrm>
              <a:off x="422037" y="953044"/>
              <a:ext cx="4067397" cy="3724973"/>
            </a:xfrm>
            <a:prstGeom prst="rect">
              <a:avLst/>
            </a:prstGeom>
          </p:spPr>
        </p:pic>
        <p:sp>
          <p:nvSpPr>
            <p:cNvPr id="9" name="Rectangle 8">
              <a:extLst>
                <a:ext uri="{FF2B5EF4-FFF2-40B4-BE49-F238E27FC236}">
                  <a16:creationId xmlns:a16="http://schemas.microsoft.com/office/drawing/2014/main" id="{8A983F53-611E-9CCE-8185-C5E4D996B5BF}"/>
                </a:ext>
              </a:extLst>
            </p:cNvPr>
            <p:cNvSpPr/>
            <p:nvPr/>
          </p:nvSpPr>
          <p:spPr>
            <a:xfrm>
              <a:off x="3564835" y="4532243"/>
              <a:ext cx="924599" cy="145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Accolade fermante 12">
            <a:extLst>
              <a:ext uri="{FF2B5EF4-FFF2-40B4-BE49-F238E27FC236}">
                <a16:creationId xmlns:a16="http://schemas.microsoft.com/office/drawing/2014/main" id="{8B21DEF1-4CD1-6F2C-0B34-E9D5E2E1DE71}"/>
              </a:ext>
            </a:extLst>
          </p:cNvPr>
          <p:cNvSpPr/>
          <p:nvPr/>
        </p:nvSpPr>
        <p:spPr>
          <a:xfrm>
            <a:off x="3790122" y="906105"/>
            <a:ext cx="277275" cy="2626096"/>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ZoneTexte 13">
            <a:extLst>
              <a:ext uri="{FF2B5EF4-FFF2-40B4-BE49-F238E27FC236}">
                <a16:creationId xmlns:a16="http://schemas.microsoft.com/office/drawing/2014/main" id="{E2BBF1B3-77D5-A8C8-31DE-A28A334AF811}"/>
              </a:ext>
            </a:extLst>
          </p:cNvPr>
          <p:cNvSpPr txBox="1"/>
          <p:nvPr/>
        </p:nvSpPr>
        <p:spPr>
          <a:xfrm>
            <a:off x="4067397" y="1968626"/>
            <a:ext cx="2822713" cy="523220"/>
          </a:xfrm>
          <a:prstGeom prst="rect">
            <a:avLst/>
          </a:prstGeom>
          <a:noFill/>
        </p:spPr>
        <p:txBody>
          <a:bodyPr wrap="square" rtlCol="0">
            <a:spAutoFit/>
          </a:bodyPr>
          <a:lstStyle/>
          <a:p>
            <a:r>
              <a:rPr lang="en-US"/>
              <a:t>Connectivity Status Indicator (CSI) of individual </a:t>
            </a:r>
            <a:r>
              <a:rPr lang="en-US" b="1">
                <a:solidFill>
                  <a:schemeClr val="accent1"/>
                </a:solidFill>
              </a:rPr>
              <a:t>river reaches</a:t>
            </a:r>
          </a:p>
        </p:txBody>
      </p:sp>
      <p:pic>
        <p:nvPicPr>
          <p:cNvPr id="15" name="Image 14" descr="Une image contenant texte, diagramme, carte&#10;&#10;Description générée automatiquement">
            <a:extLst>
              <a:ext uri="{FF2B5EF4-FFF2-40B4-BE49-F238E27FC236}">
                <a16:creationId xmlns:a16="http://schemas.microsoft.com/office/drawing/2014/main" id="{C6150DD0-6F5E-7A98-6CD5-1A4C12689FB4}"/>
              </a:ext>
            </a:extLst>
          </p:cNvPr>
          <p:cNvPicPr>
            <a:picLocks noChangeAspect="1"/>
          </p:cNvPicPr>
          <p:nvPr/>
        </p:nvPicPr>
        <p:blipFill rotWithShape="1">
          <a:blip r:embed="rId4"/>
          <a:srcRect l="22252" t="40194" r="53706" b="21435"/>
          <a:stretch/>
        </p:blipFill>
        <p:spPr>
          <a:xfrm>
            <a:off x="6771861" y="906105"/>
            <a:ext cx="1581081" cy="1888143"/>
          </a:xfrm>
          <a:prstGeom prst="rect">
            <a:avLst/>
          </a:prstGeom>
        </p:spPr>
      </p:pic>
      <p:sp>
        <p:nvSpPr>
          <p:cNvPr id="16" name="Accolade fermante 15">
            <a:extLst>
              <a:ext uri="{FF2B5EF4-FFF2-40B4-BE49-F238E27FC236}">
                <a16:creationId xmlns:a16="http://schemas.microsoft.com/office/drawing/2014/main" id="{9F93BC1B-6392-0F7C-15CE-5B52CF37B183}"/>
              </a:ext>
            </a:extLst>
          </p:cNvPr>
          <p:cNvSpPr/>
          <p:nvPr/>
        </p:nvSpPr>
        <p:spPr>
          <a:xfrm>
            <a:off x="3790122" y="3674512"/>
            <a:ext cx="277275" cy="1029186"/>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a:extLst>
              <a:ext uri="{FF2B5EF4-FFF2-40B4-BE49-F238E27FC236}">
                <a16:creationId xmlns:a16="http://schemas.microsoft.com/office/drawing/2014/main" id="{34DB4793-7B6C-C6A8-DE07-EB363F96D446}"/>
              </a:ext>
            </a:extLst>
          </p:cNvPr>
          <p:cNvSpPr txBox="1"/>
          <p:nvPr/>
        </p:nvSpPr>
        <p:spPr>
          <a:xfrm>
            <a:off x="4067397" y="4035216"/>
            <a:ext cx="2982760" cy="307777"/>
          </a:xfrm>
          <a:prstGeom prst="rect">
            <a:avLst/>
          </a:prstGeom>
          <a:noFill/>
        </p:spPr>
        <p:txBody>
          <a:bodyPr wrap="square" rtlCol="0">
            <a:spAutoFit/>
          </a:bodyPr>
          <a:lstStyle/>
          <a:p>
            <a:r>
              <a:rPr lang="en-US"/>
              <a:t>Free-flowing status of </a:t>
            </a:r>
            <a:r>
              <a:rPr lang="en-US" b="1">
                <a:solidFill>
                  <a:schemeClr val="accent1"/>
                </a:solidFill>
              </a:rPr>
              <a:t>entire rivers</a:t>
            </a:r>
          </a:p>
        </p:txBody>
      </p:sp>
      <p:pic>
        <p:nvPicPr>
          <p:cNvPr id="19" name="Image 18" descr="Une image contenant texte, diagramme, carte&#10;&#10;Description générée automatiquement">
            <a:extLst>
              <a:ext uri="{FF2B5EF4-FFF2-40B4-BE49-F238E27FC236}">
                <a16:creationId xmlns:a16="http://schemas.microsoft.com/office/drawing/2014/main" id="{E4EB27DE-7BEB-B6E4-AAD6-26E76379BD76}"/>
              </a:ext>
            </a:extLst>
          </p:cNvPr>
          <p:cNvPicPr>
            <a:picLocks noChangeAspect="1"/>
          </p:cNvPicPr>
          <p:nvPr/>
        </p:nvPicPr>
        <p:blipFill rotWithShape="1">
          <a:blip r:embed="rId4"/>
          <a:srcRect l="48832" t="41036" r="21621" b="20593"/>
          <a:stretch/>
        </p:blipFill>
        <p:spPr>
          <a:xfrm>
            <a:off x="6948211" y="3004288"/>
            <a:ext cx="1748908" cy="1699410"/>
          </a:xfrm>
          <a:prstGeom prst="rect">
            <a:avLst/>
          </a:prstGeom>
        </p:spPr>
      </p:pic>
      <p:sp>
        <p:nvSpPr>
          <p:cNvPr id="3" name="Titre 2">
            <a:extLst>
              <a:ext uri="{FF2B5EF4-FFF2-40B4-BE49-F238E27FC236}">
                <a16:creationId xmlns:a16="http://schemas.microsoft.com/office/drawing/2014/main" id="{BAE6DCCE-747E-05DF-D030-3BC50336BD2E}"/>
              </a:ext>
            </a:extLst>
          </p:cNvPr>
          <p:cNvSpPr>
            <a:spLocks noGrp="1"/>
          </p:cNvSpPr>
          <p:nvPr>
            <p:ph type="title"/>
          </p:nvPr>
        </p:nvSpPr>
        <p:spPr>
          <a:xfrm>
            <a:off x="904875" y="131033"/>
            <a:ext cx="3667125" cy="535992"/>
          </a:xfrm>
        </p:spPr>
        <p:txBody>
          <a:bodyPr>
            <a:normAutofit/>
          </a:bodyPr>
          <a:lstStyle/>
          <a:p>
            <a:r>
              <a:rPr lang="fr-FR" sz="2400" err="1"/>
              <a:t>Methodology</a:t>
            </a:r>
            <a:endParaRPr lang="fr-FR" sz="2400"/>
          </a:p>
        </p:txBody>
      </p:sp>
    </p:spTree>
    <p:extLst>
      <p:ext uri="{BB962C8B-B14F-4D97-AF65-F5344CB8AC3E}">
        <p14:creationId xmlns:p14="http://schemas.microsoft.com/office/powerpoint/2010/main" val="3356788612"/>
      </p:ext>
    </p:extLst>
  </p:cSld>
  <p:clrMapOvr>
    <a:masterClrMapping/>
  </p:clrMapOvr>
</p:sld>
</file>

<file path=ppt/theme/theme1.xml><?xml version="1.0" encoding="utf-8"?>
<a:theme xmlns:a="http://schemas.openxmlformats.org/drawingml/2006/main" name="Thème Office">
  <a:themeElements>
    <a:clrScheme name="Columbia">
      <a:dk1>
        <a:sysClr val="windowText" lastClr="000000"/>
      </a:dk1>
      <a:lt1>
        <a:sysClr val="window" lastClr="FFFFFF"/>
      </a:lt1>
      <a:dk2>
        <a:srgbClr val="1F3864"/>
      </a:dk2>
      <a:lt2>
        <a:srgbClr val="B1F8FD"/>
      </a:lt2>
      <a:accent1>
        <a:srgbClr val="4472C4"/>
      </a:accent1>
      <a:accent2>
        <a:srgbClr val="FF0000"/>
      </a:accent2>
      <a:accent3>
        <a:srgbClr val="FFE701"/>
      </a:accent3>
      <a:accent4>
        <a:srgbClr val="FFC000"/>
      </a:accent4>
      <a:accent5>
        <a:srgbClr val="5AD6CD"/>
      </a:accent5>
      <a:accent6>
        <a:srgbClr val="AEABA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2270</Words>
  <Application>Microsoft Macintosh PowerPoint</Application>
  <PresentationFormat>Affichage à l'écran (16:9)</PresentationFormat>
  <Paragraphs>217</Paragraphs>
  <Slides>25</Slides>
  <Notes>20</Notes>
  <HiddenSlides>1</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25</vt:i4>
      </vt:variant>
    </vt:vector>
  </HeadingPairs>
  <TitlesOfParts>
    <vt:vector size="33" baseType="lpstr">
      <vt:lpstr>Libre Franklin</vt:lpstr>
      <vt:lpstr>MinionPro</vt:lpstr>
      <vt:lpstr>Wingdings,Sans-Serif</vt:lpstr>
      <vt:lpstr>Arial</vt:lpstr>
      <vt:lpstr>Calibri</vt:lpstr>
      <vt:lpstr>Wingdings</vt:lpstr>
      <vt:lpstr>Noto Sans Symbols</vt:lpstr>
      <vt:lpstr>Thème Office</vt:lpstr>
      <vt:lpstr>Mapping the world’s free-flowing rivers Grill, G., Lehner, B., Thieme, M. et al. Mapping the world’s free-flowing rivers. Nature 569, 215–221 (2019). https://doi.org/10.1038/s41586-019-1111-9</vt:lpstr>
      <vt:lpstr>Table of contents</vt:lpstr>
      <vt:lpstr>Introduction</vt:lpstr>
      <vt:lpstr>Introduction: 4 dimensions of connectivity </vt:lpstr>
      <vt:lpstr>Introduction: Altered connectivity </vt:lpstr>
      <vt:lpstr>Introduction</vt:lpstr>
      <vt:lpstr>Table of contents</vt:lpstr>
      <vt:lpstr>Methodology</vt:lpstr>
      <vt:lpstr>Methodology</vt:lpstr>
      <vt:lpstr>Methodology</vt:lpstr>
      <vt:lpstr>Methodology</vt:lpstr>
      <vt:lpstr>Methodology</vt:lpstr>
      <vt:lpstr>Methodology</vt:lpstr>
      <vt:lpstr>Methodology</vt:lpstr>
      <vt:lpstr>Table of contents</vt:lpstr>
      <vt:lpstr>Results: FFRs, where and how much ?</vt:lpstr>
      <vt:lpstr>Results</vt:lpstr>
      <vt:lpstr>Results</vt:lpstr>
      <vt:lpstr>Results</vt:lpstr>
      <vt:lpstr>Key results</vt:lpstr>
      <vt:lpstr>Table of contents</vt:lpstr>
      <vt:lpstr>Discussion</vt:lpstr>
      <vt:lpstr>Conclusion</vt:lpstr>
      <vt:lpstr>Questions ?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ANALYSE DE RISQUE ET PLANIFICATION DE MESURES - SIERRE</dc:title>
  <dc:creator>Utilisateur Microsoft Office</dc:creator>
  <cp:lastModifiedBy>Aude Eleonore Lecrivain</cp:lastModifiedBy>
  <cp:revision>2</cp:revision>
  <dcterms:created xsi:type="dcterms:W3CDTF">2019-04-02T06:24:35Z</dcterms:created>
  <dcterms:modified xsi:type="dcterms:W3CDTF">2024-10-09T09:24:30Z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0x0101001BFC127AB4946248A5685C1F92D54FFE</vt:lpwstr>
  </property>
</Properties>
</file>